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1696" r:id="rId6"/>
    <p:sldId id="1831" r:id="rId7"/>
    <p:sldId id="1695" r:id="rId8"/>
    <p:sldId id="1816" r:id="rId9"/>
    <p:sldId id="338" r:id="rId10"/>
    <p:sldId id="1538" r:id="rId11"/>
    <p:sldId id="1925" r:id="rId12"/>
    <p:sldId id="1926" r:id="rId13"/>
    <p:sldId id="1544" r:id="rId14"/>
    <p:sldId id="1923" r:id="rId15"/>
    <p:sldId id="1922" r:id="rId16"/>
    <p:sldId id="1827" r:id="rId17"/>
    <p:sldId id="1822" r:id="rId18"/>
    <p:sldId id="1931" r:id="rId19"/>
    <p:sldId id="1824" r:id="rId20"/>
    <p:sldId id="1920" r:id="rId21"/>
    <p:sldId id="1927" r:id="rId22"/>
    <p:sldId id="1928" r:id="rId23"/>
    <p:sldId id="1929" r:id="rId24"/>
    <p:sldId id="1930" r:id="rId25"/>
    <p:sldId id="1917" r:id="rId26"/>
    <p:sldId id="1830" r:id="rId27"/>
    <p:sldId id="1826" r:id="rId28"/>
    <p:sldId id="1934" r:id="rId29"/>
    <p:sldId id="1935" r:id="rId30"/>
    <p:sldId id="1921" r:id="rId31"/>
    <p:sldId id="1708" r:id="rId32"/>
    <p:sldId id="1833" r:id="rId33"/>
    <p:sldId id="1933" r:id="rId34"/>
    <p:sldId id="1932" r:id="rId35"/>
    <p:sldId id="1815" r:id="rId36"/>
    <p:sldId id="18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0E"/>
    <a:srgbClr val="000000"/>
    <a:srgbClr val="F1C433"/>
    <a:srgbClr val="D5F034"/>
    <a:srgbClr val="E8B610"/>
    <a:srgbClr val="D8FA0E"/>
    <a:srgbClr val="FFC20E"/>
    <a:srgbClr val="A1A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2C754-1C6C-4ABF-A02A-F6CF6C062322}" v="441" dt="2024-05-28T16:34:14.864"/>
    <p1510:client id="{2D5A963A-8309-41A8-A9EF-09C6995DF023}" v="139" dt="2024-05-28T16:33:10.479"/>
    <p1510:client id="{70B72618-839E-5763-A43A-D82D1E244749}" v="14" dt="2024-05-29T13:03:39.578"/>
    <p1510:client id="{C23AEBE0-F48C-BF1D-0D7F-32AD2977990E}" v="8" dt="2024-05-28T16:30:42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y, Alex" userId="S::agrey@solutions360.com::fe825d97-b2f2-4e85-b24a-cdddedb90b01" providerId="AD" clId="Web-{4618AD24-7A5C-CF2E-BB03-1D56937DD7EF}"/>
    <pc:docChg chg="modSld">
      <pc:chgData name="Grey, Alex" userId="S::agrey@solutions360.com::fe825d97-b2f2-4e85-b24a-cdddedb90b01" providerId="AD" clId="Web-{4618AD24-7A5C-CF2E-BB03-1D56937DD7EF}" dt="2024-05-28T14:54:37.566" v="36" actId="688"/>
      <pc:docMkLst>
        <pc:docMk/>
      </pc:docMkLst>
      <pc:sldChg chg="delAnim">
        <pc:chgData name="Grey, Alex" userId="S::agrey@solutions360.com::fe825d97-b2f2-4e85-b24a-cdddedb90b01" providerId="AD" clId="Web-{4618AD24-7A5C-CF2E-BB03-1D56937DD7EF}" dt="2024-05-28T14:27:36.156" v="0"/>
        <pc:sldMkLst>
          <pc:docMk/>
          <pc:sldMk cId="3584360137" sldId="1824"/>
        </pc:sldMkLst>
      </pc:sldChg>
      <pc:sldChg chg="modSp">
        <pc:chgData name="Grey, Alex" userId="S::agrey@solutions360.com::fe825d97-b2f2-4e85-b24a-cdddedb90b01" providerId="AD" clId="Web-{4618AD24-7A5C-CF2E-BB03-1D56937DD7EF}" dt="2024-05-28T14:29:22.767" v="19" actId="20577"/>
        <pc:sldMkLst>
          <pc:docMk/>
          <pc:sldMk cId="933808057" sldId="1917"/>
        </pc:sldMkLst>
        <pc:spChg chg="mod">
          <ac:chgData name="Grey, Alex" userId="S::agrey@solutions360.com::fe825d97-b2f2-4e85-b24a-cdddedb90b01" providerId="AD" clId="Web-{4618AD24-7A5C-CF2E-BB03-1D56937DD7EF}" dt="2024-05-28T14:29:22.767" v="19" actId="20577"/>
          <ac:spMkLst>
            <pc:docMk/>
            <pc:sldMk cId="933808057" sldId="1917"/>
            <ac:spMk id="3" creationId="{4D25187C-2C11-C00A-B3A0-34C35855052B}"/>
          </ac:spMkLst>
        </pc:spChg>
      </pc:sldChg>
      <pc:sldChg chg="addSp delSp modSp">
        <pc:chgData name="Grey, Alex" userId="S::agrey@solutions360.com::fe825d97-b2f2-4e85-b24a-cdddedb90b01" providerId="AD" clId="Web-{4618AD24-7A5C-CF2E-BB03-1D56937DD7EF}" dt="2024-05-28T14:54:37.566" v="36" actId="688"/>
        <pc:sldMkLst>
          <pc:docMk/>
          <pc:sldMk cId="840873073" sldId="1934"/>
        </pc:sldMkLst>
        <pc:picChg chg="add del mod">
          <ac:chgData name="Grey, Alex" userId="S::agrey@solutions360.com::fe825d97-b2f2-4e85-b24a-cdddedb90b01" providerId="AD" clId="Web-{4618AD24-7A5C-CF2E-BB03-1D56937DD7EF}" dt="2024-05-28T14:53:52.347" v="28"/>
          <ac:picMkLst>
            <pc:docMk/>
            <pc:sldMk cId="840873073" sldId="1934"/>
            <ac:picMk id="3" creationId="{981FEFEB-0073-2B9F-327F-F4315F1E824B}"/>
          </ac:picMkLst>
        </pc:picChg>
        <pc:picChg chg="del">
          <ac:chgData name="Grey, Alex" userId="S::agrey@solutions360.com::fe825d97-b2f2-4e85-b24a-cdddedb90b01" providerId="AD" clId="Web-{4618AD24-7A5C-CF2E-BB03-1D56937DD7EF}" dt="2024-05-28T14:50:34.969" v="20"/>
          <ac:picMkLst>
            <pc:docMk/>
            <pc:sldMk cId="840873073" sldId="1934"/>
            <ac:picMk id="8" creationId="{6A7B54D0-DC2C-990B-120A-39C539892F95}"/>
          </ac:picMkLst>
        </pc:picChg>
        <pc:picChg chg="mod">
          <ac:chgData name="Grey, Alex" userId="S::agrey@solutions360.com::fe825d97-b2f2-4e85-b24a-cdddedb90b01" providerId="AD" clId="Web-{4618AD24-7A5C-CF2E-BB03-1D56937DD7EF}" dt="2024-05-28T14:54:37.566" v="36" actId="688"/>
          <ac:picMkLst>
            <pc:docMk/>
            <pc:sldMk cId="840873073" sldId="1934"/>
            <ac:picMk id="10" creationId="{D23B004C-FF38-1193-CB0E-1E3CF4D69CD3}"/>
          </ac:picMkLst>
        </pc:picChg>
        <pc:picChg chg="add mod">
          <ac:chgData name="Grey, Alex" userId="S::agrey@solutions360.com::fe825d97-b2f2-4e85-b24a-cdddedb90b01" providerId="AD" clId="Web-{4618AD24-7A5C-CF2E-BB03-1D56937DD7EF}" dt="2024-05-28T14:54:28.206" v="35" actId="1076"/>
          <ac:picMkLst>
            <pc:docMk/>
            <pc:sldMk cId="840873073" sldId="1934"/>
            <ac:picMk id="11" creationId="{8F5E3D1C-349E-62A5-F827-77E1E4D3CFA3}"/>
          </ac:picMkLst>
        </pc:picChg>
      </pc:sldChg>
    </pc:docChg>
  </pc:docChgLst>
  <pc:docChgLst>
    <pc:chgData name="Grey, Alex" userId="S::agrey@solutions360.com::fe825d97-b2f2-4e85-b24a-cdddedb90b01" providerId="AD" clId="Web-{4240DDBE-D490-852B-09C2-1B2EC951B0CF}"/>
    <pc:docChg chg="modSld">
      <pc:chgData name="Grey, Alex" userId="S::agrey@solutions360.com::fe825d97-b2f2-4e85-b24a-cdddedb90b01" providerId="AD" clId="Web-{4240DDBE-D490-852B-09C2-1B2EC951B0CF}" dt="2024-05-15T13:28:19.772" v="2" actId="20577"/>
      <pc:docMkLst>
        <pc:docMk/>
      </pc:docMkLst>
      <pc:sldChg chg="modSp">
        <pc:chgData name="Grey, Alex" userId="S::agrey@solutions360.com::fe825d97-b2f2-4e85-b24a-cdddedb90b01" providerId="AD" clId="Web-{4240DDBE-D490-852B-09C2-1B2EC951B0CF}" dt="2024-05-15T13:28:19.772" v="2" actId="20577"/>
        <pc:sldMkLst>
          <pc:docMk/>
          <pc:sldMk cId="3042958502" sldId="1922"/>
        </pc:sldMkLst>
        <pc:spChg chg="mod">
          <ac:chgData name="Grey, Alex" userId="S::agrey@solutions360.com::fe825d97-b2f2-4e85-b24a-cdddedb90b01" providerId="AD" clId="Web-{4240DDBE-D490-852B-09C2-1B2EC951B0CF}" dt="2024-05-15T13:28:19.772" v="2" actId="20577"/>
          <ac:spMkLst>
            <pc:docMk/>
            <pc:sldMk cId="3042958502" sldId="1922"/>
            <ac:spMk id="3" creationId="{11BE8A35-6F92-3020-03BB-CF66A84A741D}"/>
          </ac:spMkLst>
        </pc:spChg>
      </pc:sldChg>
    </pc:docChg>
  </pc:docChgLst>
  <pc:docChgLst>
    <pc:chgData name="Wong, Anne" userId="815e61eb-82ba-4db3-ae36-92680a2edde7" providerId="ADAL" clId="{6213D912-F5D3-47FC-BE91-FA614ED97AFB}"/>
    <pc:docChg chg="undo custSel modSld">
      <pc:chgData name="Wong, Anne" userId="815e61eb-82ba-4db3-ae36-92680a2edde7" providerId="ADAL" clId="{6213D912-F5D3-47FC-BE91-FA614ED97AFB}" dt="2024-05-14T14:04:45.245" v="100" actId="207"/>
      <pc:docMkLst>
        <pc:docMk/>
      </pc:docMkLst>
      <pc:sldChg chg="addSp delSp modSp mod">
        <pc:chgData name="Wong, Anne" userId="815e61eb-82ba-4db3-ae36-92680a2edde7" providerId="ADAL" clId="{6213D912-F5D3-47FC-BE91-FA614ED97AFB}" dt="2024-05-14T14:04:45.245" v="100" actId="207"/>
        <pc:sldMkLst>
          <pc:docMk/>
          <pc:sldMk cId="4254765201" sldId="1827"/>
        </pc:sldMkLst>
        <pc:spChg chg="mod">
          <ac:chgData name="Wong, Anne" userId="815e61eb-82ba-4db3-ae36-92680a2edde7" providerId="ADAL" clId="{6213D912-F5D3-47FC-BE91-FA614ED97AFB}" dt="2024-05-14T14:04:45.245" v="100" actId="207"/>
          <ac:spMkLst>
            <pc:docMk/>
            <pc:sldMk cId="4254765201" sldId="1827"/>
            <ac:spMk id="3" creationId="{331415BD-629E-3E69-93EF-FD03DC8503DD}"/>
          </ac:spMkLst>
        </pc:spChg>
        <pc:spChg chg="mod ord topLvl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10" creationId="{64AE4D85-D59C-08F5-E60D-E65E3475D6DC}"/>
          </ac:spMkLst>
        </pc:spChg>
        <pc:spChg chg="del mod topLvl">
          <ac:chgData name="Wong, Anne" userId="815e61eb-82ba-4db3-ae36-92680a2edde7" providerId="ADAL" clId="{6213D912-F5D3-47FC-BE91-FA614ED97AFB}" dt="2024-05-14T13:56:29.112" v="7" actId="478"/>
          <ac:spMkLst>
            <pc:docMk/>
            <pc:sldMk cId="4254765201" sldId="1827"/>
            <ac:spMk id="11" creationId="{FD4420A1-A336-05F1-66B7-1983D2299146}"/>
          </ac:spMkLst>
        </pc:spChg>
        <pc:spChg chg="del mod topLvl">
          <ac:chgData name="Wong, Anne" userId="815e61eb-82ba-4db3-ae36-92680a2edde7" providerId="ADAL" clId="{6213D912-F5D3-47FC-BE91-FA614ED97AFB}" dt="2024-05-14T13:56:32.030" v="9" actId="478"/>
          <ac:spMkLst>
            <pc:docMk/>
            <pc:sldMk cId="4254765201" sldId="1827"/>
            <ac:spMk id="12" creationId="{D1F0FC73-D8C8-FE8F-1B48-A2345BF9C7D1}"/>
          </ac:spMkLst>
        </pc:spChg>
        <pc:spChg chg="del mod topLvl">
          <ac:chgData name="Wong, Anne" userId="815e61eb-82ba-4db3-ae36-92680a2edde7" providerId="ADAL" clId="{6213D912-F5D3-47FC-BE91-FA614ED97AFB}" dt="2024-05-14T13:56:27.222" v="6" actId="478"/>
          <ac:spMkLst>
            <pc:docMk/>
            <pc:sldMk cId="4254765201" sldId="1827"/>
            <ac:spMk id="13" creationId="{4BFB051E-B04E-2967-DE17-5EB94F7AD88D}"/>
          </ac:spMkLst>
        </pc:spChg>
        <pc:spChg chg="del mod topLvl">
          <ac:chgData name="Wong, Anne" userId="815e61eb-82ba-4db3-ae36-92680a2edde7" providerId="ADAL" clId="{6213D912-F5D3-47FC-BE91-FA614ED97AFB}" dt="2024-05-14T13:56:25.992" v="5" actId="478"/>
          <ac:spMkLst>
            <pc:docMk/>
            <pc:sldMk cId="4254765201" sldId="1827"/>
            <ac:spMk id="14" creationId="{5C77C61A-D08F-417F-AAD1-C37C12A89A41}"/>
          </ac:spMkLst>
        </pc:spChg>
        <pc:spChg chg="del mod topLvl">
          <ac:chgData name="Wong, Anne" userId="815e61eb-82ba-4db3-ae36-92680a2edde7" providerId="ADAL" clId="{6213D912-F5D3-47FC-BE91-FA614ED97AFB}" dt="2024-05-14T13:56:30.649" v="8" actId="478"/>
          <ac:spMkLst>
            <pc:docMk/>
            <pc:sldMk cId="4254765201" sldId="1827"/>
            <ac:spMk id="15" creationId="{BDAC35CE-3491-F622-83C6-3303DCAA659F}"/>
          </ac:spMkLst>
        </pc:spChg>
        <pc:spChg chg="del mod topLvl">
          <ac:chgData name="Wong, Anne" userId="815e61eb-82ba-4db3-ae36-92680a2edde7" providerId="ADAL" clId="{6213D912-F5D3-47FC-BE91-FA614ED97AFB}" dt="2024-05-14T13:56:33.225" v="10" actId="478"/>
          <ac:spMkLst>
            <pc:docMk/>
            <pc:sldMk cId="4254765201" sldId="1827"/>
            <ac:spMk id="16" creationId="{B300B49F-447C-65A4-4E90-EBDCFC018823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17" creationId="{0CBCCF03-3ED6-21CB-9B6F-265253C61017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30" creationId="{5866D7C9-2799-D936-2194-47C53ECB27DF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31" creationId="{16564684-ABA1-DD10-F793-CEF70B0CADE9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32" creationId="{483442E0-E9E7-AD19-C9DC-757AD475D441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33" creationId="{83727E90-7B12-A802-F72E-4184C9A810A3}"/>
          </ac:spMkLst>
        </pc:spChg>
        <pc:spChg chg="add mod">
          <ac:chgData name="Wong, Anne" userId="815e61eb-82ba-4db3-ae36-92680a2edde7" providerId="ADAL" clId="{6213D912-F5D3-47FC-BE91-FA614ED97AFB}" dt="2024-05-14T14:03:56.243" v="60" actId="164"/>
          <ac:spMkLst>
            <pc:docMk/>
            <pc:sldMk cId="4254765201" sldId="1827"/>
            <ac:spMk id="34" creationId="{7B5D37FB-3913-48B2-5081-601B1E96C981}"/>
          </ac:spMkLst>
        </pc:spChg>
        <pc:grpChg chg="del">
          <ac:chgData name="Wong, Anne" userId="815e61eb-82ba-4db3-ae36-92680a2edde7" providerId="ADAL" clId="{6213D912-F5D3-47FC-BE91-FA614ED97AFB}" dt="2024-05-14T13:56:04.941" v="0" actId="165"/>
          <ac:grpSpMkLst>
            <pc:docMk/>
            <pc:sldMk cId="4254765201" sldId="1827"/>
            <ac:grpSpMk id="6" creationId="{3B15E498-06E8-1292-D58E-F8D0BDBC0D96}"/>
          </ac:grpSpMkLst>
        </pc:grpChg>
        <pc:grpChg chg="add mod">
          <ac:chgData name="Wong, Anne" userId="815e61eb-82ba-4db3-ae36-92680a2edde7" providerId="ADAL" clId="{6213D912-F5D3-47FC-BE91-FA614ED97AFB}" dt="2024-05-14T14:03:56.243" v="60" actId="164"/>
          <ac:grpSpMkLst>
            <pc:docMk/>
            <pc:sldMk cId="4254765201" sldId="1827"/>
            <ac:grpSpMk id="35" creationId="{12E01E95-165F-D5B1-7A8E-43000E46A72A}"/>
          </ac:grpSpMkLst>
        </pc:grpChg>
        <pc:picChg chg="del mod topLvl">
          <ac:chgData name="Wong, Anne" userId="815e61eb-82ba-4db3-ae36-92680a2edde7" providerId="ADAL" clId="{6213D912-F5D3-47FC-BE91-FA614ED97AFB}" dt="2024-05-14T13:56:08.190" v="1" actId="478"/>
          <ac:picMkLst>
            <pc:docMk/>
            <pc:sldMk cId="4254765201" sldId="1827"/>
            <ac:picMk id="5" creationId="{5883A373-7DE7-0BDA-0BD9-F47DA0091DC8}"/>
          </ac:picMkLst>
        </pc:picChg>
        <pc:picChg chg="add mod">
          <ac:chgData name="Wong, Anne" userId="815e61eb-82ba-4db3-ae36-92680a2edde7" providerId="ADAL" clId="{6213D912-F5D3-47FC-BE91-FA614ED97AFB}" dt="2024-05-14T13:59:37.612" v="38" actId="1076"/>
          <ac:picMkLst>
            <pc:docMk/>
            <pc:sldMk cId="4254765201" sldId="1827"/>
            <ac:picMk id="8" creationId="{6691107B-BE34-842C-2952-FA0F770509BD}"/>
          </ac:picMkLst>
        </pc:picChg>
      </pc:sldChg>
      <pc:sldChg chg="addSp delSp modSp mod">
        <pc:chgData name="Wong, Anne" userId="815e61eb-82ba-4db3-ae36-92680a2edde7" providerId="ADAL" clId="{6213D912-F5D3-47FC-BE91-FA614ED97AFB}" dt="2024-05-14T14:03:33.951" v="59" actId="1076"/>
        <pc:sldMkLst>
          <pc:docMk/>
          <pc:sldMk cId="3042958502" sldId="1922"/>
        </pc:sldMkLst>
        <pc:spChg chg="mod">
          <ac:chgData name="Wong, Anne" userId="815e61eb-82ba-4db3-ae36-92680a2edde7" providerId="ADAL" clId="{6213D912-F5D3-47FC-BE91-FA614ED97AFB}" dt="2024-05-14T14:03:33.951" v="59" actId="1076"/>
          <ac:spMkLst>
            <pc:docMk/>
            <pc:sldMk cId="3042958502" sldId="1922"/>
            <ac:spMk id="3" creationId="{11BE8A35-6F92-3020-03BB-CF66A84A741D}"/>
          </ac:spMkLst>
        </pc:spChg>
        <pc:spChg chg="add del mod">
          <ac:chgData name="Wong, Anne" userId="815e61eb-82ba-4db3-ae36-92680a2edde7" providerId="ADAL" clId="{6213D912-F5D3-47FC-BE91-FA614ED97AFB}" dt="2024-05-14T14:02:35.370" v="55" actId="478"/>
          <ac:spMkLst>
            <pc:docMk/>
            <pc:sldMk cId="3042958502" sldId="1922"/>
            <ac:spMk id="5" creationId="{0895A6FF-2236-B9A9-4B0F-05994F1F2C61}"/>
          </ac:spMkLst>
        </pc:spChg>
        <pc:spChg chg="add del mod">
          <ac:chgData name="Wong, Anne" userId="815e61eb-82ba-4db3-ae36-92680a2edde7" providerId="ADAL" clId="{6213D912-F5D3-47FC-BE91-FA614ED97AFB}" dt="2024-05-14T14:03:10.172" v="58" actId="478"/>
          <ac:spMkLst>
            <pc:docMk/>
            <pc:sldMk cId="3042958502" sldId="1922"/>
            <ac:spMk id="9" creationId="{8C128CC9-336A-FD29-9043-B5C14F014AB5}"/>
          </ac:spMkLst>
        </pc:spChg>
      </pc:sldChg>
    </pc:docChg>
  </pc:docChgLst>
  <pc:docChgLst>
    <pc:chgData name="Harris, Joel" userId="S::jharris@solutions360.com::4fb19d43-e507-49ef-b77f-b3b596f48b51" providerId="AD" clId="Web-{930BA2E7-5B92-9884-9514-61E3A56A894F}"/>
    <pc:docChg chg="modSld">
      <pc:chgData name="Harris, Joel" userId="S::jharris@solutions360.com::4fb19d43-e507-49ef-b77f-b3b596f48b51" providerId="AD" clId="Web-{930BA2E7-5B92-9884-9514-61E3A56A894F}" dt="2024-05-24T18:39:38.516" v="169" actId="20577"/>
      <pc:docMkLst>
        <pc:docMk/>
      </pc:docMkLst>
      <pc:sldChg chg="modSp">
        <pc:chgData name="Harris, Joel" userId="S::jharris@solutions360.com::4fb19d43-e507-49ef-b77f-b3b596f48b51" providerId="AD" clId="Web-{930BA2E7-5B92-9884-9514-61E3A56A894F}" dt="2024-05-24T18:39:38.516" v="169" actId="20577"/>
        <pc:sldMkLst>
          <pc:docMk/>
          <pc:sldMk cId="2973443741" sldId="1926"/>
        </pc:sldMkLst>
        <pc:spChg chg="mod">
          <ac:chgData name="Harris, Joel" userId="S::jharris@solutions360.com::4fb19d43-e507-49ef-b77f-b3b596f48b51" providerId="AD" clId="Web-{930BA2E7-5B92-9884-9514-61E3A56A894F}" dt="2024-05-24T18:39:38.516" v="169" actId="20577"/>
          <ac:spMkLst>
            <pc:docMk/>
            <pc:sldMk cId="2973443741" sldId="1926"/>
            <ac:spMk id="6" creationId="{CEFB1347-B9E9-45EC-95AA-48577C003BEF}"/>
          </ac:spMkLst>
        </pc:spChg>
      </pc:sldChg>
    </pc:docChg>
  </pc:docChgLst>
  <pc:docChgLst>
    <pc:chgData name="Grey, Alex" userId="S::agrey@solutions360.com::fe825d97-b2f2-4e85-b24a-cdddedb90b01" providerId="AD" clId="Web-{BABACE35-989E-2B04-1EF8-7E8CDBD01BB6}"/>
    <pc:docChg chg="modSld">
      <pc:chgData name="Grey, Alex" userId="S::agrey@solutions360.com::fe825d97-b2f2-4e85-b24a-cdddedb90b01" providerId="AD" clId="Web-{BABACE35-989E-2B04-1EF8-7E8CDBD01BB6}" dt="2024-05-24T18:38:27.271" v="80"/>
      <pc:docMkLst>
        <pc:docMk/>
      </pc:docMkLst>
      <pc:sldChg chg="modSp">
        <pc:chgData name="Grey, Alex" userId="S::agrey@solutions360.com::fe825d97-b2f2-4e85-b24a-cdddedb90b01" providerId="AD" clId="Web-{BABACE35-989E-2B04-1EF8-7E8CDBD01BB6}" dt="2024-05-24T18:30:50.169" v="54" actId="20577"/>
        <pc:sldMkLst>
          <pc:docMk/>
          <pc:sldMk cId="650786049" sldId="1695"/>
        </pc:sldMkLst>
        <pc:spChg chg="mod">
          <ac:chgData name="Grey, Alex" userId="S::agrey@solutions360.com::fe825d97-b2f2-4e85-b24a-cdddedb90b01" providerId="AD" clId="Web-{BABACE35-989E-2B04-1EF8-7E8CDBD01BB6}" dt="2024-05-24T18:30:50.169" v="54" actId="20577"/>
          <ac:spMkLst>
            <pc:docMk/>
            <pc:sldMk cId="650786049" sldId="1695"/>
            <ac:spMk id="3" creationId="{E3AFAC85-8CC6-45AC-9BAB-F6D024083CC9}"/>
          </ac:spMkLst>
        </pc:spChg>
      </pc:sldChg>
      <pc:sldChg chg="modSp">
        <pc:chgData name="Grey, Alex" userId="S::agrey@solutions360.com::fe825d97-b2f2-4e85-b24a-cdddedb90b01" providerId="AD" clId="Web-{BABACE35-989E-2B04-1EF8-7E8CDBD01BB6}" dt="2024-05-24T18:31:03.310" v="63" actId="20577"/>
        <pc:sldMkLst>
          <pc:docMk/>
          <pc:sldMk cId="1483370282" sldId="1815"/>
        </pc:sldMkLst>
        <pc:spChg chg="mod">
          <ac:chgData name="Grey, Alex" userId="S::agrey@solutions360.com::fe825d97-b2f2-4e85-b24a-cdddedb90b01" providerId="AD" clId="Web-{BABACE35-989E-2B04-1EF8-7E8CDBD01BB6}" dt="2024-05-24T18:31:03.310" v="63" actId="20577"/>
          <ac:spMkLst>
            <pc:docMk/>
            <pc:sldMk cId="1483370282" sldId="1815"/>
            <ac:spMk id="8" creationId="{C023DE97-7B62-7181-FEE1-1A024FE8BB2D}"/>
          </ac:spMkLst>
        </pc:spChg>
      </pc:sldChg>
      <pc:sldChg chg="modSp">
        <pc:chgData name="Grey, Alex" userId="S::agrey@solutions360.com::fe825d97-b2f2-4e85-b24a-cdddedb90b01" providerId="AD" clId="Web-{BABACE35-989E-2B04-1EF8-7E8CDBD01BB6}" dt="2024-05-24T18:29:40.668" v="42" actId="20577"/>
        <pc:sldMkLst>
          <pc:docMk/>
          <pc:sldMk cId="855595741" sldId="1826"/>
        </pc:sldMkLst>
        <pc:spChg chg="mod">
          <ac:chgData name="Grey, Alex" userId="S::agrey@solutions360.com::fe825d97-b2f2-4e85-b24a-cdddedb90b01" providerId="AD" clId="Web-{BABACE35-989E-2B04-1EF8-7E8CDBD01BB6}" dt="2024-05-24T18:29:40.668" v="42" actId="20577"/>
          <ac:spMkLst>
            <pc:docMk/>
            <pc:sldMk cId="855595741" sldId="1826"/>
            <ac:spMk id="2" creationId="{5E6DE072-1406-AEC3-540C-7219F401152F}"/>
          </ac:spMkLst>
        </pc:spChg>
      </pc:sldChg>
      <pc:sldChg chg="modSp">
        <pc:chgData name="Grey, Alex" userId="S::agrey@solutions360.com::fe825d97-b2f2-4e85-b24a-cdddedb90b01" providerId="AD" clId="Web-{BABACE35-989E-2B04-1EF8-7E8CDBD01BB6}" dt="2024-05-24T18:26:33.899" v="2" actId="20577"/>
        <pc:sldMkLst>
          <pc:docMk/>
          <pc:sldMk cId="933808057" sldId="1917"/>
        </pc:sldMkLst>
        <pc:spChg chg="mod">
          <ac:chgData name="Grey, Alex" userId="S::agrey@solutions360.com::fe825d97-b2f2-4e85-b24a-cdddedb90b01" providerId="AD" clId="Web-{BABACE35-989E-2B04-1EF8-7E8CDBD01BB6}" dt="2024-05-24T18:26:33.899" v="2" actId="20577"/>
          <ac:spMkLst>
            <pc:docMk/>
            <pc:sldMk cId="933808057" sldId="1917"/>
            <ac:spMk id="2" creationId="{745E886C-2E95-4942-F071-CD7E49AE01BF}"/>
          </ac:spMkLst>
        </pc:spChg>
      </pc:sldChg>
      <pc:sldChg chg="modSp addAnim delAnim modAnim">
        <pc:chgData name="Grey, Alex" userId="S::agrey@solutions360.com::fe825d97-b2f2-4e85-b24a-cdddedb90b01" providerId="AD" clId="Web-{BABACE35-989E-2B04-1EF8-7E8CDBD01BB6}" dt="2024-05-24T18:37:44.926" v="72"/>
        <pc:sldMkLst>
          <pc:docMk/>
          <pc:sldMk cId="1459706911" sldId="1932"/>
        </pc:sldMkLst>
        <pc:spChg chg="mod">
          <ac:chgData name="Grey, Alex" userId="S::agrey@solutions360.com::fe825d97-b2f2-4e85-b24a-cdddedb90b01" providerId="AD" clId="Web-{BABACE35-989E-2B04-1EF8-7E8CDBD01BB6}" dt="2024-05-24T18:30:58.997" v="60" actId="20577"/>
          <ac:spMkLst>
            <pc:docMk/>
            <pc:sldMk cId="1459706911" sldId="1932"/>
            <ac:spMk id="8" creationId="{9BC00670-82E8-4CD0-9DD9-1AF018D2DEE1}"/>
          </ac:spMkLst>
        </pc:spChg>
      </pc:sldChg>
      <pc:sldChg chg="modSp addAnim delAnim">
        <pc:chgData name="Grey, Alex" userId="S::agrey@solutions360.com::fe825d97-b2f2-4e85-b24a-cdddedb90b01" providerId="AD" clId="Web-{BABACE35-989E-2B04-1EF8-7E8CDBD01BB6}" dt="2024-05-24T18:38:27.271" v="80"/>
        <pc:sldMkLst>
          <pc:docMk/>
          <pc:sldMk cId="1687995961" sldId="1933"/>
        </pc:sldMkLst>
        <pc:spChg chg="mod">
          <ac:chgData name="Grey, Alex" userId="S::agrey@solutions360.com::fe825d97-b2f2-4e85-b24a-cdddedb90b01" providerId="AD" clId="Web-{BABACE35-989E-2B04-1EF8-7E8CDBD01BB6}" dt="2024-05-24T18:30:54.513" v="58" actId="20577"/>
          <ac:spMkLst>
            <pc:docMk/>
            <pc:sldMk cId="1687995961" sldId="1933"/>
            <ac:spMk id="8" creationId="{9BC00670-82E8-4CD0-9DD9-1AF018D2DEE1}"/>
          </ac:spMkLst>
        </pc:spChg>
      </pc:sldChg>
      <pc:sldChg chg="modSp">
        <pc:chgData name="Grey, Alex" userId="S::agrey@solutions360.com::fe825d97-b2f2-4e85-b24a-cdddedb90b01" providerId="AD" clId="Web-{BABACE35-989E-2B04-1EF8-7E8CDBD01BB6}" dt="2024-05-24T18:29:56.027" v="46" actId="20577"/>
        <pc:sldMkLst>
          <pc:docMk/>
          <pc:sldMk cId="840873073" sldId="1934"/>
        </pc:sldMkLst>
        <pc:spChg chg="mod">
          <ac:chgData name="Grey, Alex" userId="S::agrey@solutions360.com::fe825d97-b2f2-4e85-b24a-cdddedb90b01" providerId="AD" clId="Web-{BABACE35-989E-2B04-1EF8-7E8CDBD01BB6}" dt="2024-05-24T18:29:56.027" v="46" actId="20577"/>
          <ac:spMkLst>
            <pc:docMk/>
            <pc:sldMk cId="840873073" sldId="1934"/>
            <ac:spMk id="2" creationId="{1A7D05A9-3A1E-A4F5-8BBE-68B90B735870}"/>
          </ac:spMkLst>
        </pc:spChg>
      </pc:sldChg>
      <pc:sldChg chg="modSp">
        <pc:chgData name="Grey, Alex" userId="S::agrey@solutions360.com::fe825d97-b2f2-4e85-b24a-cdddedb90b01" providerId="AD" clId="Web-{BABACE35-989E-2B04-1EF8-7E8CDBD01BB6}" dt="2024-05-24T18:30:02.387" v="49" actId="20577"/>
        <pc:sldMkLst>
          <pc:docMk/>
          <pc:sldMk cId="1374179672" sldId="1935"/>
        </pc:sldMkLst>
        <pc:spChg chg="mod">
          <ac:chgData name="Grey, Alex" userId="S::agrey@solutions360.com::fe825d97-b2f2-4e85-b24a-cdddedb90b01" providerId="AD" clId="Web-{BABACE35-989E-2B04-1EF8-7E8CDBD01BB6}" dt="2024-05-24T18:30:02.387" v="49" actId="20577"/>
          <ac:spMkLst>
            <pc:docMk/>
            <pc:sldMk cId="1374179672" sldId="1935"/>
            <ac:spMk id="2" creationId="{03E95B20-6843-A2FB-DB11-F6C6AC63B8EC}"/>
          </ac:spMkLst>
        </pc:spChg>
      </pc:sldChg>
    </pc:docChg>
  </pc:docChgLst>
  <pc:docChgLst>
    <pc:chgData name="Burchart, Roman" userId="S::rburchart@solutions360.com::9505eaba-8bf5-4f9b-8344-11588b1b68b4" providerId="AD" clId="Web-{B9A0E6D1-D009-71C4-ED7E-68207B9B1215}"/>
    <pc:docChg chg="addSld modSld">
      <pc:chgData name="Burchart, Roman" userId="S::rburchart@solutions360.com::9505eaba-8bf5-4f9b-8344-11588b1b68b4" providerId="AD" clId="Web-{B9A0E6D1-D009-71C4-ED7E-68207B9B1215}" dt="2024-05-24T14:00:41.799" v="7"/>
      <pc:docMkLst>
        <pc:docMk/>
      </pc:docMkLst>
      <pc:sldChg chg="modSp">
        <pc:chgData name="Burchart, Roman" userId="S::rburchart@solutions360.com::9505eaba-8bf5-4f9b-8344-11588b1b68b4" providerId="AD" clId="Web-{B9A0E6D1-D009-71C4-ED7E-68207B9B1215}" dt="2024-05-24T13:47:18.596" v="1" actId="20577"/>
        <pc:sldMkLst>
          <pc:docMk/>
          <pc:sldMk cId="3584360137" sldId="1824"/>
        </pc:sldMkLst>
        <pc:spChg chg="mod">
          <ac:chgData name="Burchart, Roman" userId="S::rburchart@solutions360.com::9505eaba-8bf5-4f9b-8344-11588b1b68b4" providerId="AD" clId="Web-{B9A0E6D1-D009-71C4-ED7E-68207B9B1215}" dt="2024-05-24T13:47:18.596" v="1" actId="20577"/>
          <ac:spMkLst>
            <pc:docMk/>
            <pc:sldMk cId="3584360137" sldId="1824"/>
            <ac:spMk id="3" creationId="{B0B1D491-654A-A6AD-E452-DAB388325AB1}"/>
          </ac:spMkLst>
        </pc:spChg>
      </pc:sldChg>
      <pc:sldChg chg="modSp new">
        <pc:chgData name="Burchart, Roman" userId="S::rburchart@solutions360.com::9505eaba-8bf5-4f9b-8344-11588b1b68b4" providerId="AD" clId="Web-{B9A0E6D1-D009-71C4-ED7E-68207B9B1215}" dt="2024-05-24T13:52:57.237" v="4" actId="20577"/>
        <pc:sldMkLst>
          <pc:docMk/>
          <pc:sldMk cId="840873073" sldId="1934"/>
        </pc:sldMkLst>
        <pc:spChg chg="mod">
          <ac:chgData name="Burchart, Roman" userId="S::rburchart@solutions360.com::9505eaba-8bf5-4f9b-8344-11588b1b68b4" providerId="AD" clId="Web-{B9A0E6D1-D009-71C4-ED7E-68207B9B1215}" dt="2024-05-24T13:52:57.237" v="4" actId="20577"/>
          <ac:spMkLst>
            <pc:docMk/>
            <pc:sldMk cId="840873073" sldId="1934"/>
            <ac:spMk id="2" creationId="{1A7D05A9-3A1E-A4F5-8BBE-68B90B735870}"/>
          </ac:spMkLst>
        </pc:spChg>
      </pc:sldChg>
      <pc:sldChg chg="addSp delSp modSp new">
        <pc:chgData name="Burchart, Roman" userId="S::rburchart@solutions360.com::9505eaba-8bf5-4f9b-8344-11588b1b68b4" providerId="AD" clId="Web-{B9A0E6D1-D009-71C4-ED7E-68207B9B1215}" dt="2024-05-24T14:00:41.799" v="7"/>
        <pc:sldMkLst>
          <pc:docMk/>
          <pc:sldMk cId="1374179672" sldId="1935"/>
        </pc:sldMkLst>
        <pc:spChg chg="mod">
          <ac:chgData name="Burchart, Roman" userId="S::rburchart@solutions360.com::9505eaba-8bf5-4f9b-8344-11588b1b68b4" providerId="AD" clId="Web-{B9A0E6D1-D009-71C4-ED7E-68207B9B1215}" dt="2024-05-24T13:53:10.533" v="6" actId="20577"/>
          <ac:spMkLst>
            <pc:docMk/>
            <pc:sldMk cId="1374179672" sldId="1935"/>
            <ac:spMk id="2" creationId="{03E95B20-6843-A2FB-DB11-F6C6AC63B8EC}"/>
          </ac:spMkLst>
        </pc:spChg>
        <pc:spChg chg="del">
          <ac:chgData name="Burchart, Roman" userId="S::rburchart@solutions360.com::9505eaba-8bf5-4f9b-8344-11588b1b68b4" providerId="AD" clId="Web-{B9A0E6D1-D009-71C4-ED7E-68207B9B1215}" dt="2024-05-24T14:00:41.799" v="7"/>
          <ac:spMkLst>
            <pc:docMk/>
            <pc:sldMk cId="1374179672" sldId="1935"/>
            <ac:spMk id="3" creationId="{ED224ABD-59FD-AEC5-A19A-C9B8F3EA1F3B}"/>
          </ac:spMkLst>
        </pc:spChg>
        <pc:picChg chg="add mod ord">
          <ac:chgData name="Burchart, Roman" userId="S::rburchart@solutions360.com::9505eaba-8bf5-4f9b-8344-11588b1b68b4" providerId="AD" clId="Web-{B9A0E6D1-D009-71C4-ED7E-68207B9B1215}" dt="2024-05-24T14:00:41.799" v="7"/>
          <ac:picMkLst>
            <pc:docMk/>
            <pc:sldMk cId="1374179672" sldId="1935"/>
            <ac:picMk id="7" creationId="{45E6603F-420F-1EE7-80A5-F6FDB3C22265}"/>
          </ac:picMkLst>
        </pc:picChg>
      </pc:sldChg>
    </pc:docChg>
  </pc:docChgLst>
  <pc:docChgLst>
    <pc:chgData name="Grey, Alex" userId="S::agrey@solutions360.com::fe825d97-b2f2-4e85-b24a-cdddedb90b01" providerId="AD" clId="Web-{30DC7354-5F7D-03D4-7EFB-C09A9D263AEE}"/>
    <pc:docChg chg="addSld modSld sldOrd">
      <pc:chgData name="Grey, Alex" userId="S::agrey@solutions360.com::fe825d97-b2f2-4e85-b24a-cdddedb90b01" providerId="AD" clId="Web-{30DC7354-5F7D-03D4-7EFB-C09A9D263AEE}" dt="2024-05-10T14:45:53.599" v="521" actId="20577"/>
      <pc:docMkLst>
        <pc:docMk/>
      </pc:docMkLst>
      <pc:sldChg chg="modSp">
        <pc:chgData name="Grey, Alex" userId="S::agrey@solutions360.com::fe825d97-b2f2-4e85-b24a-cdddedb90b01" providerId="AD" clId="Web-{30DC7354-5F7D-03D4-7EFB-C09A9D263AEE}" dt="2024-05-10T12:56:29.960" v="97" actId="20577"/>
        <pc:sldMkLst>
          <pc:docMk/>
          <pc:sldMk cId="1783020130" sldId="338"/>
        </pc:sldMkLst>
        <pc:spChg chg="mod">
          <ac:chgData name="Grey, Alex" userId="S::agrey@solutions360.com::fe825d97-b2f2-4e85-b24a-cdddedb90b01" providerId="AD" clId="Web-{30DC7354-5F7D-03D4-7EFB-C09A9D263AEE}" dt="2024-05-10T12:56:29.960" v="97" actId="20577"/>
          <ac:spMkLst>
            <pc:docMk/>
            <pc:sldMk cId="1783020130" sldId="338"/>
            <ac:spMk id="16386" creationId="{00000000-0000-0000-0000-000000000000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09:05.703" v="213" actId="20577"/>
        <pc:sldMkLst>
          <pc:docMk/>
          <pc:sldMk cId="3211133908" sldId="1538"/>
        </pc:sldMkLst>
        <pc:spChg chg="mod">
          <ac:chgData name="Grey, Alex" userId="S::agrey@solutions360.com::fe825d97-b2f2-4e85-b24a-cdddedb90b01" providerId="AD" clId="Web-{30DC7354-5F7D-03D4-7EFB-C09A9D263AEE}" dt="2024-05-10T12:56:22.007" v="96" actId="20577"/>
          <ac:spMkLst>
            <pc:docMk/>
            <pc:sldMk cId="3211133908" sldId="1538"/>
            <ac:spMk id="38914" creationId="{00000000-0000-0000-0000-000000000000}"/>
          </ac:spMkLst>
        </pc:spChg>
        <pc:spChg chg="mod">
          <ac:chgData name="Grey, Alex" userId="S::agrey@solutions360.com::fe825d97-b2f2-4e85-b24a-cdddedb90b01" providerId="AD" clId="Web-{30DC7354-5F7D-03D4-7EFB-C09A9D263AEE}" dt="2024-05-10T14:09:05.703" v="213" actId="20577"/>
          <ac:spMkLst>
            <pc:docMk/>
            <pc:sldMk cId="3211133908" sldId="1538"/>
            <ac:spMk id="38915" creationId="{00000000-0000-0000-0000-000000000000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2:56:12.507" v="94" actId="20577"/>
        <pc:sldMkLst>
          <pc:docMk/>
          <pc:sldMk cId="2678714304" sldId="1544"/>
        </pc:sldMkLst>
        <pc:spChg chg="mod">
          <ac:chgData name="Grey, Alex" userId="S::agrey@solutions360.com::fe825d97-b2f2-4e85-b24a-cdddedb90b01" providerId="AD" clId="Web-{30DC7354-5F7D-03D4-7EFB-C09A9D263AEE}" dt="2024-05-10T12:56:12.507" v="94" actId="20577"/>
          <ac:spMkLst>
            <pc:docMk/>
            <pc:sldMk cId="2678714304" sldId="1544"/>
            <ac:spMk id="38914" creationId="{00000000-0000-0000-0000-000000000000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06:14.748" v="197" actId="20577"/>
        <pc:sldMkLst>
          <pc:docMk/>
          <pc:sldMk cId="650786049" sldId="1695"/>
        </pc:sldMkLst>
        <pc:spChg chg="mod">
          <ac:chgData name="Grey, Alex" userId="S::agrey@solutions360.com::fe825d97-b2f2-4e85-b24a-cdddedb90b01" providerId="AD" clId="Web-{30DC7354-5F7D-03D4-7EFB-C09A9D263AEE}" dt="2024-05-10T14:06:14.748" v="197" actId="20577"/>
          <ac:spMkLst>
            <pc:docMk/>
            <pc:sldMk cId="650786049" sldId="1695"/>
            <ac:spMk id="3" creationId="{E3AFAC85-8CC6-45AC-9BAB-F6D024083CC9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08:21.812" v="209" actId="20577"/>
        <pc:sldMkLst>
          <pc:docMk/>
          <pc:sldMk cId="768401815" sldId="1816"/>
        </pc:sldMkLst>
        <pc:spChg chg="mod">
          <ac:chgData name="Grey, Alex" userId="S::agrey@solutions360.com::fe825d97-b2f2-4e85-b24a-cdddedb90b01" providerId="AD" clId="Web-{30DC7354-5F7D-03D4-7EFB-C09A9D263AEE}" dt="2024-05-10T12:56:40.757" v="98" actId="20577"/>
          <ac:spMkLst>
            <pc:docMk/>
            <pc:sldMk cId="768401815" sldId="1816"/>
            <ac:spMk id="2" creationId="{A1E2C066-87CE-A4B9-4BD0-3E9A0FB9A507}"/>
          </ac:spMkLst>
        </pc:spChg>
        <pc:spChg chg="mod">
          <ac:chgData name="Grey, Alex" userId="S::agrey@solutions360.com::fe825d97-b2f2-4e85-b24a-cdddedb90b01" providerId="AD" clId="Web-{30DC7354-5F7D-03D4-7EFB-C09A9D263AEE}" dt="2024-05-10T14:08:21.812" v="209" actId="20577"/>
          <ac:spMkLst>
            <pc:docMk/>
            <pc:sldMk cId="768401815" sldId="1816"/>
            <ac:spMk id="82" creationId="{392AA946-FA39-FA47-D3EB-A6DFC70AEA50}"/>
          </ac:spMkLst>
        </pc:spChg>
      </pc:sldChg>
      <pc:sldChg chg="modSp ord">
        <pc:chgData name="Grey, Alex" userId="S::agrey@solutions360.com::fe825d97-b2f2-4e85-b24a-cdddedb90b01" providerId="AD" clId="Web-{30DC7354-5F7D-03D4-7EFB-C09A9D263AEE}" dt="2024-05-10T14:21:53.462" v="274" actId="20577"/>
        <pc:sldMkLst>
          <pc:docMk/>
          <pc:sldMk cId="2892212018" sldId="1822"/>
        </pc:sldMkLst>
        <pc:spChg chg="mod">
          <ac:chgData name="Grey, Alex" userId="S::agrey@solutions360.com::fe825d97-b2f2-4e85-b24a-cdddedb90b01" providerId="AD" clId="Web-{30DC7354-5F7D-03D4-7EFB-C09A9D263AEE}" dt="2024-05-10T12:57:27.883" v="102" actId="20577"/>
          <ac:spMkLst>
            <pc:docMk/>
            <pc:sldMk cId="2892212018" sldId="1822"/>
            <ac:spMk id="2" creationId="{540AFF76-282B-BA02-C94A-A517CA58AC8B}"/>
          </ac:spMkLst>
        </pc:spChg>
        <pc:spChg chg="mod">
          <ac:chgData name="Grey, Alex" userId="S::agrey@solutions360.com::fe825d97-b2f2-4e85-b24a-cdddedb90b01" providerId="AD" clId="Web-{30DC7354-5F7D-03D4-7EFB-C09A9D263AEE}" dt="2024-05-10T14:21:53.462" v="274" actId="20577"/>
          <ac:spMkLst>
            <pc:docMk/>
            <pc:sldMk cId="2892212018" sldId="1822"/>
            <ac:spMk id="3" creationId="{76A628F0-0D78-B84C-B105-E90632EF5380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45:53.599" v="521" actId="20577"/>
        <pc:sldMkLst>
          <pc:docMk/>
          <pc:sldMk cId="3584360137" sldId="1824"/>
        </pc:sldMkLst>
        <pc:spChg chg="mod">
          <ac:chgData name="Grey, Alex" userId="S::agrey@solutions360.com::fe825d97-b2f2-4e85-b24a-cdddedb90b01" providerId="AD" clId="Web-{30DC7354-5F7D-03D4-7EFB-C09A9D263AEE}" dt="2024-05-10T12:59:12.275" v="130" actId="20577"/>
          <ac:spMkLst>
            <pc:docMk/>
            <pc:sldMk cId="3584360137" sldId="1824"/>
            <ac:spMk id="2" creationId="{5E6DE072-1406-AEC3-540C-7219F401152F}"/>
          </ac:spMkLst>
        </pc:spChg>
        <pc:spChg chg="mod">
          <ac:chgData name="Grey, Alex" userId="S::agrey@solutions360.com::fe825d97-b2f2-4e85-b24a-cdddedb90b01" providerId="AD" clId="Web-{30DC7354-5F7D-03D4-7EFB-C09A9D263AEE}" dt="2024-05-10T14:45:53.599" v="521" actId="20577"/>
          <ac:spMkLst>
            <pc:docMk/>
            <pc:sldMk cId="3584360137" sldId="1824"/>
            <ac:spMk id="3" creationId="{B0B1D491-654A-A6AD-E452-DAB388325AB1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31:49.673" v="328" actId="20577"/>
        <pc:sldMkLst>
          <pc:docMk/>
          <pc:sldMk cId="855595741" sldId="1826"/>
        </pc:sldMkLst>
        <pc:spChg chg="mod">
          <ac:chgData name="Grey, Alex" userId="S::agrey@solutions360.com::fe825d97-b2f2-4e85-b24a-cdddedb90b01" providerId="AD" clId="Web-{30DC7354-5F7D-03D4-7EFB-C09A9D263AEE}" dt="2024-05-10T14:31:49.673" v="328" actId="20577"/>
          <ac:spMkLst>
            <pc:docMk/>
            <pc:sldMk cId="855595741" sldId="1826"/>
            <ac:spMk id="3" creationId="{B0B1D491-654A-A6AD-E452-DAB388325AB1}"/>
          </ac:spMkLst>
        </pc:spChg>
      </pc:sldChg>
      <pc:sldChg chg="delSp modSp">
        <pc:chgData name="Grey, Alex" userId="S::agrey@solutions360.com::fe825d97-b2f2-4e85-b24a-cdddedb90b01" providerId="AD" clId="Web-{30DC7354-5F7D-03D4-7EFB-C09A9D263AEE}" dt="2024-05-10T14:19:26.617" v="243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30DC7354-5F7D-03D4-7EFB-C09A9D263AEE}" dt="2024-05-10T12:58:10.681" v="106" actId="20577"/>
          <ac:spMkLst>
            <pc:docMk/>
            <pc:sldMk cId="4254765201" sldId="1827"/>
            <ac:spMk id="2" creationId="{0FC58E18-EEE8-DDD8-F4DF-304684F2A57A}"/>
          </ac:spMkLst>
        </pc:spChg>
        <pc:picChg chg="del">
          <ac:chgData name="Grey, Alex" userId="S::agrey@solutions360.com::fe825d97-b2f2-4e85-b24a-cdddedb90b01" providerId="AD" clId="Web-{30DC7354-5F7D-03D4-7EFB-C09A9D263AEE}" dt="2024-05-10T14:19:26.617" v="243"/>
          <ac:picMkLst>
            <pc:docMk/>
            <pc:sldMk cId="4254765201" sldId="1827"/>
            <ac:picMk id="8" creationId="{81BE4416-FD42-7BEF-D9F6-901CB4F7C914}"/>
          </ac:picMkLst>
        </pc:picChg>
      </pc:sldChg>
      <pc:sldChg chg="modSp mod modShow">
        <pc:chgData name="Grey, Alex" userId="S::agrey@solutions360.com::fe825d97-b2f2-4e85-b24a-cdddedb90b01" providerId="AD" clId="Web-{30DC7354-5F7D-03D4-7EFB-C09A9D263AEE}" dt="2024-05-10T14:11:06.454" v="216"/>
        <pc:sldMkLst>
          <pc:docMk/>
          <pc:sldMk cId="996906655" sldId="1916"/>
        </pc:sldMkLst>
        <pc:spChg chg="mod">
          <ac:chgData name="Grey, Alex" userId="S::agrey@solutions360.com::fe825d97-b2f2-4e85-b24a-cdddedb90b01" providerId="AD" clId="Web-{30DC7354-5F7D-03D4-7EFB-C09A9D263AEE}" dt="2024-05-10T12:57:12.977" v="101" actId="20577"/>
          <ac:spMkLst>
            <pc:docMk/>
            <pc:sldMk cId="996906655" sldId="1916"/>
            <ac:spMk id="22562" creationId="{00000000-0000-0000-0000-000000000000}"/>
          </ac:spMkLst>
        </pc:spChg>
      </pc:sldChg>
      <pc:sldChg chg="addSp modSp addAnim">
        <pc:chgData name="Grey, Alex" userId="S::agrey@solutions360.com::fe825d97-b2f2-4e85-b24a-cdddedb90b01" providerId="AD" clId="Web-{30DC7354-5F7D-03D4-7EFB-C09A9D263AEE}" dt="2024-05-10T14:25:56.497" v="294" actId="1076"/>
        <pc:sldMkLst>
          <pc:docMk/>
          <pc:sldMk cId="933808057" sldId="1917"/>
        </pc:sldMkLst>
        <pc:spChg chg="mod">
          <ac:chgData name="Grey, Alex" userId="S::agrey@solutions360.com::fe825d97-b2f2-4e85-b24a-cdddedb90b01" providerId="AD" clId="Web-{30DC7354-5F7D-03D4-7EFB-C09A9D263AEE}" dt="2024-05-10T14:24:51.918" v="289" actId="20577"/>
          <ac:spMkLst>
            <pc:docMk/>
            <pc:sldMk cId="933808057" sldId="1917"/>
            <ac:spMk id="2" creationId="{745E886C-2E95-4942-F071-CD7E49AE01BF}"/>
          </ac:spMkLst>
        </pc:spChg>
        <pc:spChg chg="add mod">
          <ac:chgData name="Grey, Alex" userId="S::agrey@solutions360.com::fe825d97-b2f2-4e85-b24a-cdddedb90b01" providerId="AD" clId="Web-{30DC7354-5F7D-03D4-7EFB-C09A9D263AEE}" dt="2024-05-10T14:25:53.965" v="293" actId="1076"/>
          <ac:spMkLst>
            <pc:docMk/>
            <pc:sldMk cId="933808057" sldId="1917"/>
            <ac:spMk id="5" creationId="{1C6819C7-2001-C151-76D8-F3D8420686B3}"/>
          </ac:spMkLst>
        </pc:spChg>
        <pc:picChg chg="mod">
          <ac:chgData name="Grey, Alex" userId="S::agrey@solutions360.com::fe825d97-b2f2-4e85-b24a-cdddedb90b01" providerId="AD" clId="Web-{30DC7354-5F7D-03D4-7EFB-C09A9D263AEE}" dt="2024-05-10T14:25:56.497" v="294" actId="1076"/>
          <ac:picMkLst>
            <pc:docMk/>
            <pc:sldMk cId="933808057" sldId="1917"/>
            <ac:picMk id="8" creationId="{AD74ADEF-2ECA-CE34-2F3D-6A6B1F89E65D}"/>
          </ac:picMkLst>
        </pc:picChg>
        <pc:picChg chg="mod">
          <ac:chgData name="Grey, Alex" userId="S::agrey@solutions360.com::fe825d97-b2f2-4e85-b24a-cdddedb90b01" providerId="AD" clId="Web-{30DC7354-5F7D-03D4-7EFB-C09A9D263AEE}" dt="2024-05-10T14:25:49.637" v="292" actId="14100"/>
          <ac:picMkLst>
            <pc:docMk/>
            <pc:sldMk cId="933808057" sldId="1917"/>
            <ac:picMk id="11" creationId="{F52E5234-7B24-AAC4-719F-C6F957243C1B}"/>
          </ac:picMkLst>
        </pc:picChg>
      </pc:sldChg>
      <pc:sldChg chg="modSp mod ord modShow">
        <pc:chgData name="Grey, Alex" userId="S::agrey@solutions360.com::fe825d97-b2f2-4e85-b24a-cdddedb90b01" providerId="AD" clId="Web-{30DC7354-5F7D-03D4-7EFB-C09A9D263AEE}" dt="2024-05-10T14:19:59.008" v="246"/>
        <pc:sldMkLst>
          <pc:docMk/>
          <pc:sldMk cId="2199623155" sldId="1918"/>
        </pc:sldMkLst>
        <pc:spChg chg="mod">
          <ac:chgData name="Grey, Alex" userId="S::agrey@solutions360.com::fe825d97-b2f2-4e85-b24a-cdddedb90b01" providerId="AD" clId="Web-{30DC7354-5F7D-03D4-7EFB-C09A9D263AEE}" dt="2024-05-10T12:58:15.525" v="107" actId="20577"/>
          <ac:spMkLst>
            <pc:docMk/>
            <pc:sldMk cId="2199623155" sldId="1918"/>
            <ac:spMk id="2" creationId="{AA9D8370-45F6-BAFC-9449-A8CFB5D81E1D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2:59:03.541" v="127" actId="20577"/>
        <pc:sldMkLst>
          <pc:docMk/>
          <pc:sldMk cId="2083505855" sldId="1919"/>
        </pc:sldMkLst>
        <pc:spChg chg="mod">
          <ac:chgData name="Grey, Alex" userId="S::agrey@solutions360.com::fe825d97-b2f2-4e85-b24a-cdddedb90b01" providerId="AD" clId="Web-{30DC7354-5F7D-03D4-7EFB-C09A9D263AEE}" dt="2024-05-10T12:59:03.541" v="127" actId="20577"/>
          <ac:spMkLst>
            <pc:docMk/>
            <pc:sldMk cId="2083505855" sldId="1919"/>
            <ac:spMk id="2" creationId="{AA9D8370-45F6-BAFC-9449-A8CFB5D81E1D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30:03.547" v="317" actId="20577"/>
        <pc:sldMkLst>
          <pc:docMk/>
          <pc:sldMk cId="2958033615" sldId="1920"/>
        </pc:sldMkLst>
        <pc:spChg chg="mod">
          <ac:chgData name="Grey, Alex" userId="S::agrey@solutions360.com::fe825d97-b2f2-4e85-b24a-cdddedb90b01" providerId="AD" clId="Web-{30DC7354-5F7D-03D4-7EFB-C09A9D263AEE}" dt="2024-05-10T14:30:03.547" v="317" actId="20577"/>
          <ac:spMkLst>
            <pc:docMk/>
            <pc:sldMk cId="2958033615" sldId="1920"/>
            <ac:spMk id="2" creationId="{EAF7DCF2-070A-5849-3AE7-8A6BA10826DE}"/>
          </ac:spMkLst>
        </pc:spChg>
      </pc:sldChg>
      <pc:sldChg chg="addSp modSp">
        <pc:chgData name="Grey, Alex" userId="S::agrey@solutions360.com::fe825d97-b2f2-4e85-b24a-cdddedb90b01" providerId="AD" clId="Web-{30DC7354-5F7D-03D4-7EFB-C09A9D263AEE}" dt="2024-05-10T14:19:37.336" v="245" actId="1076"/>
        <pc:sldMkLst>
          <pc:docMk/>
          <pc:sldMk cId="3042958502" sldId="1922"/>
        </pc:sldMkLst>
        <pc:spChg chg="mod">
          <ac:chgData name="Grey, Alex" userId="S::agrey@solutions360.com::fe825d97-b2f2-4e85-b24a-cdddedb90b01" providerId="AD" clId="Web-{30DC7354-5F7D-03D4-7EFB-C09A9D263AEE}" dt="2024-05-10T12:58:27.962" v="111" actId="20577"/>
          <ac:spMkLst>
            <pc:docMk/>
            <pc:sldMk cId="3042958502" sldId="1922"/>
            <ac:spMk id="2" creationId="{AA9D8370-45F6-BAFC-9449-A8CFB5D81E1D}"/>
          </ac:spMkLst>
        </pc:spChg>
        <pc:picChg chg="add mod">
          <ac:chgData name="Grey, Alex" userId="S::agrey@solutions360.com::fe825d97-b2f2-4e85-b24a-cdddedb90b01" providerId="AD" clId="Web-{30DC7354-5F7D-03D4-7EFB-C09A9D263AEE}" dt="2024-05-10T14:19:37.336" v="245" actId="1076"/>
          <ac:picMkLst>
            <pc:docMk/>
            <pc:sldMk cId="3042958502" sldId="1922"/>
            <ac:picMk id="5" creationId="{9CE74DC9-273C-ACE5-A87E-49AC8CE5978D}"/>
          </ac:picMkLst>
        </pc:picChg>
      </pc:sldChg>
      <pc:sldChg chg="addSp modSp addAnim">
        <pc:chgData name="Grey, Alex" userId="S::agrey@solutions360.com::fe825d97-b2f2-4e85-b24a-cdddedb90b01" providerId="AD" clId="Web-{30DC7354-5F7D-03D4-7EFB-C09A9D263AEE}" dt="2024-05-10T14:14:21.097" v="219" actId="1076"/>
        <pc:sldMkLst>
          <pc:docMk/>
          <pc:sldMk cId="3439344031" sldId="1923"/>
        </pc:sldMkLst>
        <pc:spChg chg="mod">
          <ac:chgData name="Grey, Alex" userId="S::agrey@solutions360.com::fe825d97-b2f2-4e85-b24a-cdddedb90b01" providerId="AD" clId="Web-{30DC7354-5F7D-03D4-7EFB-C09A9D263AEE}" dt="2024-05-10T14:14:00.097" v="217" actId="20577"/>
          <ac:spMkLst>
            <pc:docMk/>
            <pc:sldMk cId="3439344031" sldId="1923"/>
            <ac:spMk id="2" creationId="{745E886C-2E95-4942-F071-CD7E49AE01BF}"/>
          </ac:spMkLst>
        </pc:spChg>
        <pc:spChg chg="add mod">
          <ac:chgData name="Grey, Alex" userId="S::agrey@solutions360.com::fe825d97-b2f2-4e85-b24a-cdddedb90b01" providerId="AD" clId="Web-{30DC7354-5F7D-03D4-7EFB-C09A9D263AEE}" dt="2024-05-10T14:14:21.097" v="219" actId="1076"/>
          <ac:spMkLst>
            <pc:docMk/>
            <pc:sldMk cId="3439344031" sldId="1923"/>
            <ac:spMk id="5" creationId="{2EA06C56-6701-09E1-19EE-80F5D153AFC8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4:10:24.079" v="215" actId="20577"/>
        <pc:sldMkLst>
          <pc:docMk/>
          <pc:sldMk cId="1381160516" sldId="1925"/>
        </pc:sldMkLst>
        <pc:spChg chg="mod">
          <ac:chgData name="Grey, Alex" userId="S::agrey@solutions360.com::fe825d97-b2f2-4e85-b24a-cdddedb90b01" providerId="AD" clId="Web-{30DC7354-5F7D-03D4-7EFB-C09A9D263AEE}" dt="2024-05-10T12:56:53.789" v="99" actId="20577"/>
          <ac:spMkLst>
            <pc:docMk/>
            <pc:sldMk cId="1381160516" sldId="1925"/>
            <ac:spMk id="38914" creationId="{00000000-0000-0000-0000-000000000000}"/>
          </ac:spMkLst>
        </pc:spChg>
        <pc:spChg chg="mod">
          <ac:chgData name="Grey, Alex" userId="S::agrey@solutions360.com::fe825d97-b2f2-4e85-b24a-cdddedb90b01" providerId="AD" clId="Web-{30DC7354-5F7D-03D4-7EFB-C09A9D263AEE}" dt="2024-05-10T14:10:24.079" v="215" actId="20577"/>
          <ac:spMkLst>
            <pc:docMk/>
            <pc:sldMk cId="1381160516" sldId="1925"/>
            <ac:spMk id="38915" creationId="{00000000-0000-0000-0000-000000000000}"/>
          </ac:spMkLst>
        </pc:spChg>
      </pc:sldChg>
      <pc:sldChg chg="modSp">
        <pc:chgData name="Grey, Alex" userId="S::agrey@solutions360.com::fe825d97-b2f2-4e85-b24a-cdddedb90b01" providerId="AD" clId="Web-{30DC7354-5F7D-03D4-7EFB-C09A9D263AEE}" dt="2024-05-10T12:57:03.789" v="100" actId="20577"/>
        <pc:sldMkLst>
          <pc:docMk/>
          <pc:sldMk cId="2973443741" sldId="1926"/>
        </pc:sldMkLst>
        <pc:spChg chg="mod">
          <ac:chgData name="Grey, Alex" userId="S::agrey@solutions360.com::fe825d97-b2f2-4e85-b24a-cdddedb90b01" providerId="AD" clId="Web-{30DC7354-5F7D-03D4-7EFB-C09A9D263AEE}" dt="2024-05-10T12:57:03.789" v="100" actId="20577"/>
          <ac:spMkLst>
            <pc:docMk/>
            <pc:sldMk cId="2973443741" sldId="1926"/>
            <ac:spMk id="38914" creationId="{00000000-0000-0000-0000-000000000000}"/>
          </ac:spMkLst>
        </pc:spChg>
      </pc:sldChg>
      <pc:sldChg chg="modSp add replId">
        <pc:chgData name="Grey, Alex" userId="S::agrey@solutions360.com::fe825d97-b2f2-4e85-b24a-cdddedb90b01" providerId="AD" clId="Web-{30DC7354-5F7D-03D4-7EFB-C09A9D263AEE}" dt="2024-05-10T14:30:09.031" v="320" actId="20577"/>
        <pc:sldMkLst>
          <pc:docMk/>
          <pc:sldMk cId="3940725238" sldId="1927"/>
        </pc:sldMkLst>
        <pc:spChg chg="mod">
          <ac:chgData name="Grey, Alex" userId="S::agrey@solutions360.com::fe825d97-b2f2-4e85-b24a-cdddedb90b01" providerId="AD" clId="Web-{30DC7354-5F7D-03D4-7EFB-C09A9D263AEE}" dt="2024-05-10T14:30:09.031" v="320" actId="20577"/>
          <ac:spMkLst>
            <pc:docMk/>
            <pc:sldMk cId="3940725238" sldId="1927"/>
            <ac:spMk id="2" creationId="{EAF7DCF2-070A-5849-3AE7-8A6BA10826DE}"/>
          </ac:spMkLst>
        </pc:spChg>
      </pc:sldChg>
      <pc:sldChg chg="modSp add replId">
        <pc:chgData name="Grey, Alex" userId="S::agrey@solutions360.com::fe825d97-b2f2-4e85-b24a-cdddedb90b01" providerId="AD" clId="Web-{30DC7354-5F7D-03D4-7EFB-C09A9D263AEE}" dt="2024-05-10T14:30:12.906" v="323" actId="20577"/>
        <pc:sldMkLst>
          <pc:docMk/>
          <pc:sldMk cId="2246018848" sldId="1928"/>
        </pc:sldMkLst>
        <pc:spChg chg="mod">
          <ac:chgData name="Grey, Alex" userId="S::agrey@solutions360.com::fe825d97-b2f2-4e85-b24a-cdddedb90b01" providerId="AD" clId="Web-{30DC7354-5F7D-03D4-7EFB-C09A9D263AEE}" dt="2024-05-10T14:30:12.906" v="323" actId="20577"/>
          <ac:spMkLst>
            <pc:docMk/>
            <pc:sldMk cId="2246018848" sldId="1928"/>
            <ac:spMk id="2" creationId="{EAF7DCF2-070A-5849-3AE7-8A6BA10826DE}"/>
          </ac:spMkLst>
        </pc:spChg>
      </pc:sldChg>
      <pc:sldChg chg="modSp add ord replId">
        <pc:chgData name="Grey, Alex" userId="S::agrey@solutions360.com::fe825d97-b2f2-4e85-b24a-cdddedb90b01" providerId="AD" clId="Web-{30DC7354-5F7D-03D4-7EFB-C09A9D263AEE}" dt="2024-05-10T14:32:12.892" v="332" actId="20577"/>
        <pc:sldMkLst>
          <pc:docMk/>
          <pc:sldMk cId="3071299763" sldId="1929"/>
        </pc:sldMkLst>
        <pc:spChg chg="mod">
          <ac:chgData name="Grey, Alex" userId="S::agrey@solutions360.com::fe825d97-b2f2-4e85-b24a-cdddedb90b01" providerId="AD" clId="Web-{30DC7354-5F7D-03D4-7EFB-C09A9D263AEE}" dt="2024-05-10T14:32:12.892" v="332" actId="20577"/>
          <ac:spMkLst>
            <pc:docMk/>
            <pc:sldMk cId="3071299763" sldId="1929"/>
            <ac:spMk id="2" creationId="{EAF7DCF2-070A-5849-3AE7-8A6BA10826DE}"/>
          </ac:spMkLst>
        </pc:spChg>
      </pc:sldChg>
      <pc:sldChg chg="modSp add replId">
        <pc:chgData name="Grey, Alex" userId="S::agrey@solutions360.com::fe825d97-b2f2-4e85-b24a-cdddedb90b01" providerId="AD" clId="Web-{30DC7354-5F7D-03D4-7EFB-C09A9D263AEE}" dt="2024-05-10T13:01:38.809" v="174" actId="20577"/>
        <pc:sldMkLst>
          <pc:docMk/>
          <pc:sldMk cId="4121914664" sldId="1930"/>
        </pc:sldMkLst>
        <pc:spChg chg="mod">
          <ac:chgData name="Grey, Alex" userId="S::agrey@solutions360.com::fe825d97-b2f2-4e85-b24a-cdddedb90b01" providerId="AD" clId="Web-{30DC7354-5F7D-03D4-7EFB-C09A9D263AEE}" dt="2024-05-10T13:01:38.809" v="174" actId="20577"/>
          <ac:spMkLst>
            <pc:docMk/>
            <pc:sldMk cId="4121914664" sldId="1930"/>
            <ac:spMk id="2" creationId="{EAF7DCF2-070A-5849-3AE7-8A6BA10826DE}"/>
          </ac:spMkLst>
        </pc:spChg>
      </pc:sldChg>
    </pc:docChg>
  </pc:docChgLst>
  <pc:docChgLst>
    <pc:chgData name="Wong, Anne" userId="815e61eb-82ba-4db3-ae36-92680a2edde7" providerId="ADAL" clId="{0412C754-1C6C-4ABF-A02A-F6CF6C062322}"/>
    <pc:docChg chg="undo custSel modSld">
      <pc:chgData name="Wong, Anne" userId="815e61eb-82ba-4db3-ae36-92680a2edde7" providerId="ADAL" clId="{0412C754-1C6C-4ABF-A02A-F6CF6C062322}" dt="2024-05-28T16:34:14.864" v="562" actId="14100"/>
      <pc:docMkLst>
        <pc:docMk/>
      </pc:docMkLst>
      <pc:sldChg chg="addSp delSp modSp mod modAnim">
        <pc:chgData name="Wong, Anne" userId="815e61eb-82ba-4db3-ae36-92680a2edde7" providerId="ADAL" clId="{0412C754-1C6C-4ABF-A02A-F6CF6C062322}" dt="2024-05-28T16:23:27.377" v="462"/>
        <pc:sldMkLst>
          <pc:docMk/>
          <pc:sldMk cId="650786049" sldId="1695"/>
        </pc:sldMkLst>
        <pc:spChg chg="add mod">
          <ac:chgData name="Wong, Anne" userId="815e61eb-82ba-4db3-ae36-92680a2edde7" providerId="ADAL" clId="{0412C754-1C6C-4ABF-A02A-F6CF6C062322}" dt="2024-05-28T16:17:08.697" v="368"/>
          <ac:spMkLst>
            <pc:docMk/>
            <pc:sldMk cId="650786049" sldId="1695"/>
            <ac:spMk id="12" creationId="{B3D28C39-0B05-F92C-33F5-7CE5BDA2711E}"/>
          </ac:spMkLst>
        </pc:spChg>
        <pc:spChg chg="add del mod">
          <ac:chgData name="Wong, Anne" userId="815e61eb-82ba-4db3-ae36-92680a2edde7" providerId="ADAL" clId="{0412C754-1C6C-4ABF-A02A-F6CF6C062322}" dt="2024-05-28T16:19:40.835" v="389" actId="478"/>
          <ac:spMkLst>
            <pc:docMk/>
            <pc:sldMk cId="650786049" sldId="1695"/>
            <ac:spMk id="19" creationId="{D6AE698D-2CCC-32FB-4FC8-7E6C8C186012}"/>
          </ac:spMkLst>
        </pc:spChg>
        <pc:spChg chg="add mod">
          <ac:chgData name="Wong, Anne" userId="815e61eb-82ba-4db3-ae36-92680a2edde7" providerId="ADAL" clId="{0412C754-1C6C-4ABF-A02A-F6CF6C062322}" dt="2024-05-28T16:21:22.689" v="436" actId="14100"/>
          <ac:spMkLst>
            <pc:docMk/>
            <pc:sldMk cId="650786049" sldId="1695"/>
            <ac:spMk id="20" creationId="{71D87020-6013-445D-7A0C-951730E612B3}"/>
          </ac:spMkLst>
        </pc:spChg>
        <pc:spChg chg="add mod">
          <ac:chgData name="Wong, Anne" userId="815e61eb-82ba-4db3-ae36-92680a2edde7" providerId="ADAL" clId="{0412C754-1C6C-4ABF-A02A-F6CF6C062322}" dt="2024-05-28T16:21:27.757" v="437" actId="14100"/>
          <ac:spMkLst>
            <pc:docMk/>
            <pc:sldMk cId="650786049" sldId="1695"/>
            <ac:spMk id="21" creationId="{DF8DD3CB-DEDD-C42B-A0ED-656585DB211A}"/>
          </ac:spMkLst>
        </pc:spChg>
        <pc:spChg chg="add mod">
          <ac:chgData name="Wong, Anne" userId="815e61eb-82ba-4db3-ae36-92680a2edde7" providerId="ADAL" clId="{0412C754-1C6C-4ABF-A02A-F6CF6C062322}" dt="2024-05-28T16:22:34.567" v="457" actId="164"/>
          <ac:spMkLst>
            <pc:docMk/>
            <pc:sldMk cId="650786049" sldId="1695"/>
            <ac:spMk id="22" creationId="{0B5A27F8-38EA-CE7A-55B5-3ACBB90FC71C}"/>
          </ac:spMkLst>
        </pc:spChg>
        <pc:spChg chg="add mod">
          <ac:chgData name="Wong, Anne" userId="815e61eb-82ba-4db3-ae36-92680a2edde7" providerId="ADAL" clId="{0412C754-1C6C-4ABF-A02A-F6CF6C062322}" dt="2024-05-28T16:22:34.567" v="457" actId="164"/>
          <ac:spMkLst>
            <pc:docMk/>
            <pc:sldMk cId="650786049" sldId="1695"/>
            <ac:spMk id="23" creationId="{8F6221E3-E59B-9A45-9FF8-55ED71744452}"/>
          </ac:spMkLst>
        </pc:spChg>
        <pc:grpChg chg="add mod">
          <ac:chgData name="Wong, Anne" userId="815e61eb-82ba-4db3-ae36-92680a2edde7" providerId="ADAL" clId="{0412C754-1C6C-4ABF-A02A-F6CF6C062322}" dt="2024-05-28T16:22:34.567" v="457" actId="164"/>
          <ac:grpSpMkLst>
            <pc:docMk/>
            <pc:sldMk cId="650786049" sldId="1695"/>
            <ac:grpSpMk id="18" creationId="{B4534068-C877-1889-393F-1E67E621917E}"/>
          </ac:grpSpMkLst>
        </pc:grpChg>
        <pc:grpChg chg="add mod">
          <ac:chgData name="Wong, Anne" userId="815e61eb-82ba-4db3-ae36-92680a2edde7" providerId="ADAL" clId="{0412C754-1C6C-4ABF-A02A-F6CF6C062322}" dt="2024-05-28T16:22:34.567" v="457" actId="164"/>
          <ac:grpSpMkLst>
            <pc:docMk/>
            <pc:sldMk cId="650786049" sldId="1695"/>
            <ac:grpSpMk id="24" creationId="{6F8205E5-0497-10B3-830B-30337DABC8B9}"/>
          </ac:grpSpMkLst>
        </pc:grpChg>
        <pc:picChg chg="add mod">
          <ac:chgData name="Wong, Anne" userId="815e61eb-82ba-4db3-ae36-92680a2edde7" providerId="ADAL" clId="{0412C754-1C6C-4ABF-A02A-F6CF6C062322}" dt="2024-05-28T16:16:02.390" v="361" actId="14100"/>
          <ac:picMkLst>
            <pc:docMk/>
            <pc:sldMk cId="650786049" sldId="1695"/>
            <ac:picMk id="5" creationId="{0F200D1A-1EE7-5C10-8845-554A8A6BAD53}"/>
          </ac:picMkLst>
        </pc:picChg>
        <pc:picChg chg="add mod">
          <ac:chgData name="Wong, Anne" userId="815e61eb-82ba-4db3-ae36-92680a2edde7" providerId="ADAL" clId="{0412C754-1C6C-4ABF-A02A-F6CF6C062322}" dt="2024-05-28T16:16:05.761" v="363" actId="1076"/>
          <ac:picMkLst>
            <pc:docMk/>
            <pc:sldMk cId="650786049" sldId="1695"/>
            <ac:picMk id="8" creationId="{781BA743-C51C-B0DF-B35B-0C3858E74C47}"/>
          </ac:picMkLst>
        </pc:picChg>
        <pc:picChg chg="add mod">
          <ac:chgData name="Wong, Anne" userId="815e61eb-82ba-4db3-ae36-92680a2edde7" providerId="ADAL" clId="{0412C754-1C6C-4ABF-A02A-F6CF6C062322}" dt="2024-05-28T16:22:34.567" v="457" actId="164"/>
          <ac:picMkLst>
            <pc:docMk/>
            <pc:sldMk cId="650786049" sldId="1695"/>
            <ac:picMk id="9" creationId="{27E5C4F7-9324-6517-9B91-010C4AAE7E89}"/>
          </ac:picMkLst>
        </pc:picChg>
        <pc:picChg chg="add del mod">
          <ac:chgData name="Wong, Anne" userId="815e61eb-82ba-4db3-ae36-92680a2edde7" providerId="ADAL" clId="{0412C754-1C6C-4ABF-A02A-F6CF6C062322}" dt="2024-05-28T16:18:12.344" v="377" actId="478"/>
          <ac:picMkLst>
            <pc:docMk/>
            <pc:sldMk cId="650786049" sldId="1695"/>
            <ac:picMk id="10" creationId="{4C6EA561-B276-5E48-7E34-FC84CB6AFB62}"/>
          </ac:picMkLst>
        </pc:picChg>
        <pc:picChg chg="add mod">
          <ac:chgData name="Wong, Anne" userId="815e61eb-82ba-4db3-ae36-92680a2edde7" providerId="ADAL" clId="{0412C754-1C6C-4ABF-A02A-F6CF6C062322}" dt="2024-05-28T16:17:08.697" v="368"/>
          <ac:picMkLst>
            <pc:docMk/>
            <pc:sldMk cId="650786049" sldId="1695"/>
            <ac:picMk id="11" creationId="{F1AD3D6E-625E-75D8-1E11-268AE39494A5}"/>
          </ac:picMkLst>
        </pc:picChg>
        <pc:picChg chg="add mod">
          <ac:chgData name="Wong, Anne" userId="815e61eb-82ba-4db3-ae36-92680a2edde7" providerId="ADAL" clId="{0412C754-1C6C-4ABF-A02A-F6CF6C062322}" dt="2024-05-28T16:17:30.289" v="370" actId="164"/>
          <ac:picMkLst>
            <pc:docMk/>
            <pc:sldMk cId="650786049" sldId="1695"/>
            <ac:picMk id="13" creationId="{9B8AD67A-6291-AA8B-21C8-F148D841B4A1}"/>
          </ac:picMkLst>
        </pc:picChg>
        <pc:picChg chg="add mod">
          <ac:chgData name="Wong, Anne" userId="815e61eb-82ba-4db3-ae36-92680a2edde7" providerId="ADAL" clId="{0412C754-1C6C-4ABF-A02A-F6CF6C062322}" dt="2024-05-28T16:17:30.289" v="370" actId="164"/>
          <ac:picMkLst>
            <pc:docMk/>
            <pc:sldMk cId="650786049" sldId="1695"/>
            <ac:picMk id="14" creationId="{7CB01A99-E3A3-9DFF-82B4-932B10048E2C}"/>
          </ac:picMkLst>
        </pc:picChg>
        <pc:picChg chg="add mod">
          <ac:chgData name="Wong, Anne" userId="815e61eb-82ba-4db3-ae36-92680a2edde7" providerId="ADAL" clId="{0412C754-1C6C-4ABF-A02A-F6CF6C062322}" dt="2024-05-28T16:17:30.289" v="370" actId="164"/>
          <ac:picMkLst>
            <pc:docMk/>
            <pc:sldMk cId="650786049" sldId="1695"/>
            <ac:picMk id="15" creationId="{63FBC4EB-93F8-CB92-A52F-F5071E18FCB6}"/>
          </ac:picMkLst>
        </pc:picChg>
        <pc:picChg chg="add mod">
          <ac:chgData name="Wong, Anne" userId="815e61eb-82ba-4db3-ae36-92680a2edde7" providerId="ADAL" clId="{0412C754-1C6C-4ABF-A02A-F6CF6C062322}" dt="2024-05-28T16:17:30.289" v="370" actId="164"/>
          <ac:picMkLst>
            <pc:docMk/>
            <pc:sldMk cId="650786049" sldId="1695"/>
            <ac:picMk id="16" creationId="{FCCF06D4-23D1-A98A-42E2-22C7BB6E9E97}"/>
          </ac:picMkLst>
        </pc:picChg>
        <pc:picChg chg="add mod">
          <ac:chgData name="Wong, Anne" userId="815e61eb-82ba-4db3-ae36-92680a2edde7" providerId="ADAL" clId="{0412C754-1C6C-4ABF-A02A-F6CF6C062322}" dt="2024-05-28T16:17:30.289" v="370" actId="164"/>
          <ac:picMkLst>
            <pc:docMk/>
            <pc:sldMk cId="650786049" sldId="1695"/>
            <ac:picMk id="17" creationId="{79C477DF-5C2D-5FB4-4723-7394EF6B8314}"/>
          </ac:picMkLst>
        </pc:picChg>
      </pc:sldChg>
      <pc:sldChg chg="addSp delSp modSp mod modAnim">
        <pc:chgData name="Wong, Anne" userId="815e61eb-82ba-4db3-ae36-92680a2edde7" providerId="ADAL" clId="{0412C754-1C6C-4ABF-A02A-F6CF6C062322}" dt="2024-05-28T16:13:15.761" v="356"/>
        <pc:sldMkLst>
          <pc:docMk/>
          <pc:sldMk cId="1483370282" sldId="1815"/>
        </pc:sldMkLst>
        <pc:spChg chg="add del mod">
          <ac:chgData name="Wong, Anne" userId="815e61eb-82ba-4db3-ae36-92680a2edde7" providerId="ADAL" clId="{0412C754-1C6C-4ABF-A02A-F6CF6C062322}" dt="2024-05-28T16:13:11.149" v="354" actId="478"/>
          <ac:spMkLst>
            <pc:docMk/>
            <pc:sldMk cId="1483370282" sldId="1815"/>
            <ac:spMk id="4" creationId="{71DD19F6-B98F-DC52-3F16-958166D3D0BA}"/>
          </ac:spMkLst>
        </pc:spChg>
        <pc:spChg chg="del">
          <ac:chgData name="Wong, Anne" userId="815e61eb-82ba-4db3-ae36-92680a2edde7" providerId="ADAL" clId="{0412C754-1C6C-4ABF-A02A-F6CF6C062322}" dt="2024-05-28T16:13:07.927" v="351" actId="478"/>
          <ac:spMkLst>
            <pc:docMk/>
            <pc:sldMk cId="1483370282" sldId="1815"/>
            <ac:spMk id="5" creationId="{736EF459-40B5-2233-59A2-E8FFE6DF2603}"/>
          </ac:spMkLst>
        </pc:spChg>
        <pc:spChg chg="add mod">
          <ac:chgData name="Wong, Anne" userId="815e61eb-82ba-4db3-ae36-92680a2edde7" providerId="ADAL" clId="{0412C754-1C6C-4ABF-A02A-F6CF6C062322}" dt="2024-05-28T16:13:09.345" v="353"/>
          <ac:spMkLst>
            <pc:docMk/>
            <pc:sldMk cId="1483370282" sldId="1815"/>
            <ac:spMk id="7" creationId="{E4075285-820F-1530-8305-A534D36D904B}"/>
          </ac:spMkLst>
        </pc:spChg>
        <pc:spChg chg="add mod">
          <ac:chgData name="Wong, Anne" userId="815e61eb-82ba-4db3-ae36-92680a2edde7" providerId="ADAL" clId="{0412C754-1C6C-4ABF-A02A-F6CF6C062322}" dt="2024-05-28T16:13:11.533" v="355"/>
          <ac:spMkLst>
            <pc:docMk/>
            <pc:sldMk cId="1483370282" sldId="1815"/>
            <ac:spMk id="10" creationId="{29CB01CD-75E7-6C15-1440-2002A88B794B}"/>
          </ac:spMkLst>
        </pc:spChg>
      </pc:sldChg>
      <pc:sldChg chg="addSp modSp modAnim">
        <pc:chgData name="Wong, Anne" userId="815e61eb-82ba-4db3-ae36-92680a2edde7" providerId="ADAL" clId="{0412C754-1C6C-4ABF-A02A-F6CF6C062322}" dt="2024-05-24T14:25:23.471" v="108"/>
        <pc:sldMkLst>
          <pc:docMk/>
          <pc:sldMk cId="768401815" sldId="1816"/>
        </pc:sldMkLst>
        <pc:spChg chg="mod">
          <ac:chgData name="Wong, Anne" userId="815e61eb-82ba-4db3-ae36-92680a2edde7" providerId="ADAL" clId="{0412C754-1C6C-4ABF-A02A-F6CF6C062322}" dt="2024-05-24T13:34:23.058" v="1" actId="164"/>
          <ac:spMkLst>
            <pc:docMk/>
            <pc:sldMk cId="768401815" sldId="1816"/>
            <ac:spMk id="10" creationId="{5264AF1A-09A2-650E-D54F-7B5B7E88EFB7}"/>
          </ac:spMkLst>
        </pc:spChg>
        <pc:spChg chg="mod">
          <ac:chgData name="Wong, Anne" userId="815e61eb-82ba-4db3-ae36-92680a2edde7" providerId="ADAL" clId="{0412C754-1C6C-4ABF-A02A-F6CF6C062322}" dt="2024-05-24T14:24:59.349" v="106" actId="164"/>
          <ac:spMkLst>
            <pc:docMk/>
            <pc:sldMk cId="768401815" sldId="1816"/>
            <ac:spMk id="20" creationId="{14F4E60D-69FA-D10F-3149-9AF755B31494}"/>
          </ac:spMkLst>
        </pc:spChg>
        <pc:spChg chg="mod">
          <ac:chgData name="Wong, Anne" userId="815e61eb-82ba-4db3-ae36-92680a2edde7" providerId="ADAL" clId="{0412C754-1C6C-4ABF-A02A-F6CF6C062322}" dt="2024-05-24T14:24:59.349" v="106" actId="164"/>
          <ac:spMkLst>
            <pc:docMk/>
            <pc:sldMk cId="768401815" sldId="1816"/>
            <ac:spMk id="21" creationId="{2D373521-BA1B-B2C4-C7B5-D1B9F76E0069}"/>
          </ac:spMkLst>
        </pc:spChg>
        <pc:spChg chg="mod">
          <ac:chgData name="Wong, Anne" userId="815e61eb-82ba-4db3-ae36-92680a2edde7" providerId="ADAL" clId="{0412C754-1C6C-4ABF-A02A-F6CF6C062322}" dt="2024-05-24T14:24:59.349" v="106" actId="164"/>
          <ac:spMkLst>
            <pc:docMk/>
            <pc:sldMk cId="768401815" sldId="1816"/>
            <ac:spMk id="22" creationId="{597A9219-C6C1-A8BB-8E55-706765397393}"/>
          </ac:spMkLst>
        </pc:spChg>
        <pc:spChg chg="mod">
          <ac:chgData name="Wong, Anne" userId="815e61eb-82ba-4db3-ae36-92680a2edde7" providerId="ADAL" clId="{0412C754-1C6C-4ABF-A02A-F6CF6C062322}" dt="2024-05-24T14:24:59.349" v="106" actId="164"/>
          <ac:spMkLst>
            <pc:docMk/>
            <pc:sldMk cId="768401815" sldId="1816"/>
            <ac:spMk id="23" creationId="{E438563F-9ADB-27F1-95E9-35EFC5C8923B}"/>
          </ac:spMkLst>
        </pc:spChg>
        <pc:spChg chg="mod">
          <ac:chgData name="Wong, Anne" userId="815e61eb-82ba-4db3-ae36-92680a2edde7" providerId="ADAL" clId="{0412C754-1C6C-4ABF-A02A-F6CF6C062322}" dt="2024-05-24T14:24:59.349" v="106" actId="164"/>
          <ac:spMkLst>
            <pc:docMk/>
            <pc:sldMk cId="768401815" sldId="1816"/>
            <ac:spMk id="24" creationId="{BE3008D9-27A9-C5C1-7265-12E036BA6972}"/>
          </ac:spMkLst>
        </pc:spChg>
        <pc:spChg chg="mod">
          <ac:chgData name="Wong, Anne" userId="815e61eb-82ba-4db3-ae36-92680a2edde7" providerId="ADAL" clId="{0412C754-1C6C-4ABF-A02A-F6CF6C062322}" dt="2024-05-24T13:34:02.370" v="0" actId="164"/>
          <ac:spMkLst>
            <pc:docMk/>
            <pc:sldMk cId="768401815" sldId="1816"/>
            <ac:spMk id="27" creationId="{B07CF772-2151-FD21-B1B5-B5E7CD93B521}"/>
          </ac:spMkLst>
        </pc:spChg>
        <pc:spChg chg="mod">
          <ac:chgData name="Wong, Anne" userId="815e61eb-82ba-4db3-ae36-92680a2edde7" providerId="ADAL" clId="{0412C754-1C6C-4ABF-A02A-F6CF6C062322}" dt="2024-05-24T13:34:02.370" v="0" actId="164"/>
          <ac:spMkLst>
            <pc:docMk/>
            <pc:sldMk cId="768401815" sldId="1816"/>
            <ac:spMk id="28" creationId="{9209B892-24B4-21F4-526C-A05131BF5EBF}"/>
          </ac:spMkLst>
        </pc:spChg>
        <pc:spChg chg="mod">
          <ac:chgData name="Wong, Anne" userId="815e61eb-82ba-4db3-ae36-92680a2edde7" providerId="ADAL" clId="{0412C754-1C6C-4ABF-A02A-F6CF6C062322}" dt="2024-05-24T13:34:02.370" v="0" actId="164"/>
          <ac:spMkLst>
            <pc:docMk/>
            <pc:sldMk cId="768401815" sldId="1816"/>
            <ac:spMk id="30" creationId="{CFF9DE5C-46D1-B887-FC30-EA4568981DB0}"/>
          </ac:spMkLst>
        </pc:spChg>
        <pc:grpChg chg="mod">
          <ac:chgData name="Wong, Anne" userId="815e61eb-82ba-4db3-ae36-92680a2edde7" providerId="ADAL" clId="{0412C754-1C6C-4ABF-A02A-F6CF6C062322}" dt="2024-05-24T13:34:02.370" v="0" actId="164"/>
          <ac:grpSpMkLst>
            <pc:docMk/>
            <pc:sldMk cId="768401815" sldId="1816"/>
            <ac:grpSpMk id="5" creationId="{412C2901-63FB-9EE1-6F90-74390DA6D7FF}"/>
          </ac:grpSpMkLst>
        </pc:grpChg>
        <pc:grpChg chg="add mod">
          <ac:chgData name="Wong, Anne" userId="815e61eb-82ba-4db3-ae36-92680a2edde7" providerId="ADAL" clId="{0412C754-1C6C-4ABF-A02A-F6CF6C062322}" dt="2024-05-24T14:24:59.349" v="106" actId="164"/>
          <ac:grpSpMkLst>
            <pc:docMk/>
            <pc:sldMk cId="768401815" sldId="1816"/>
            <ac:grpSpMk id="7" creationId="{D48F8B7D-277F-DE12-4BAE-955E0D10D131}"/>
          </ac:grpSpMkLst>
        </pc:grpChg>
        <pc:grpChg chg="mod">
          <ac:chgData name="Wong, Anne" userId="815e61eb-82ba-4db3-ae36-92680a2edde7" providerId="ADAL" clId="{0412C754-1C6C-4ABF-A02A-F6CF6C062322}" dt="2024-05-24T13:34:29.822" v="2" actId="164"/>
          <ac:grpSpMkLst>
            <pc:docMk/>
            <pc:sldMk cId="768401815" sldId="1816"/>
            <ac:grpSpMk id="12" creationId="{F2155665-2A35-93E4-12FC-085D3EA4C32F}"/>
          </ac:grpSpMkLst>
        </pc:grpChg>
        <pc:grpChg chg="mod">
          <ac:chgData name="Wong, Anne" userId="815e61eb-82ba-4db3-ae36-92680a2edde7" providerId="ADAL" clId="{0412C754-1C6C-4ABF-A02A-F6CF6C062322}" dt="2024-05-24T13:34:23.058" v="1" actId="164"/>
          <ac:grpSpMkLst>
            <pc:docMk/>
            <pc:sldMk cId="768401815" sldId="1816"/>
            <ac:grpSpMk id="13" creationId="{AF5E5513-C67C-12BE-58DA-23444D674214}"/>
          </ac:grpSpMkLst>
        </pc:grpChg>
        <pc:grpChg chg="add mod">
          <ac:chgData name="Wong, Anne" userId="815e61eb-82ba-4db3-ae36-92680a2edde7" providerId="ADAL" clId="{0412C754-1C6C-4ABF-A02A-F6CF6C062322}" dt="2024-05-24T13:34:23.058" v="1" actId="164"/>
          <ac:grpSpMkLst>
            <pc:docMk/>
            <pc:sldMk cId="768401815" sldId="1816"/>
            <ac:grpSpMk id="19" creationId="{58C3DDCD-30EF-0D4A-9551-15CDA77A9A52}"/>
          </ac:grpSpMkLst>
        </pc:grpChg>
        <pc:grpChg chg="add mod">
          <ac:chgData name="Wong, Anne" userId="815e61eb-82ba-4db3-ae36-92680a2edde7" providerId="ADAL" clId="{0412C754-1C6C-4ABF-A02A-F6CF6C062322}" dt="2024-05-24T13:34:29.822" v="2" actId="164"/>
          <ac:grpSpMkLst>
            <pc:docMk/>
            <pc:sldMk cId="768401815" sldId="1816"/>
            <ac:grpSpMk id="25" creationId="{240BC4CD-E0E8-8B90-3B5E-1B654AB10B97}"/>
          </ac:grpSpMkLst>
        </pc:grpChg>
        <pc:grpChg chg="add mod">
          <ac:chgData name="Wong, Anne" userId="815e61eb-82ba-4db3-ae36-92680a2edde7" providerId="ADAL" clId="{0412C754-1C6C-4ABF-A02A-F6CF6C062322}" dt="2024-05-24T14:24:59.349" v="106" actId="164"/>
          <ac:grpSpMkLst>
            <pc:docMk/>
            <pc:sldMk cId="768401815" sldId="1816"/>
            <ac:grpSpMk id="26" creationId="{BF3D1471-08C6-5C0D-AD6B-9B2C7813338B}"/>
          </ac:grpSpMkLst>
        </pc:grpChg>
        <pc:grpChg chg="mod">
          <ac:chgData name="Wong, Anne" userId="815e61eb-82ba-4db3-ae36-92680a2edde7" providerId="ADAL" clId="{0412C754-1C6C-4ABF-A02A-F6CF6C062322}" dt="2024-05-24T13:34:29.822" v="2" actId="164"/>
          <ac:grpSpMkLst>
            <pc:docMk/>
            <pc:sldMk cId="768401815" sldId="1816"/>
            <ac:grpSpMk id="110" creationId="{DD3FBB73-3D40-4BED-B3CE-FADB2C32563F}"/>
          </ac:grpSpMkLst>
        </pc:grpChg>
        <pc:grpChg chg="mod">
          <ac:chgData name="Wong, Anne" userId="815e61eb-82ba-4db3-ae36-92680a2edde7" providerId="ADAL" clId="{0412C754-1C6C-4ABF-A02A-F6CF6C062322}" dt="2024-05-24T13:34:23.058" v="1" actId="164"/>
          <ac:grpSpMkLst>
            <pc:docMk/>
            <pc:sldMk cId="768401815" sldId="1816"/>
            <ac:grpSpMk id="115" creationId="{36FD6CA1-33A4-097F-F7B4-107D7B7C3088}"/>
          </ac:grpSpMkLst>
        </pc:grpChg>
        <pc:picChg chg="mod">
          <ac:chgData name="Wong, Anne" userId="815e61eb-82ba-4db3-ae36-92680a2edde7" providerId="ADAL" clId="{0412C754-1C6C-4ABF-A02A-F6CF6C062322}" dt="2024-05-24T14:24:59.349" v="106" actId="164"/>
          <ac:picMkLst>
            <pc:docMk/>
            <pc:sldMk cId="768401815" sldId="1816"/>
            <ac:picMk id="18" creationId="{FAD54404-8ADD-2728-E429-6E6691CAC502}"/>
          </ac:picMkLst>
        </pc:picChg>
        <pc:picChg chg="mod">
          <ac:chgData name="Wong, Anne" userId="815e61eb-82ba-4db3-ae36-92680a2edde7" providerId="ADAL" clId="{0412C754-1C6C-4ABF-A02A-F6CF6C062322}" dt="2024-05-24T13:34:23.058" v="1" actId="164"/>
          <ac:picMkLst>
            <pc:docMk/>
            <pc:sldMk cId="768401815" sldId="1816"/>
            <ac:picMk id="75" creationId="{E395FC7E-7B31-6C80-F908-215C215FA1CF}"/>
          </ac:picMkLst>
        </pc:picChg>
        <pc:cxnChg chg="mod">
          <ac:chgData name="Wong, Anne" userId="815e61eb-82ba-4db3-ae36-92680a2edde7" providerId="ADAL" clId="{0412C754-1C6C-4ABF-A02A-F6CF6C062322}" dt="2024-05-24T13:34:29.822" v="2" actId="164"/>
          <ac:cxnSpMkLst>
            <pc:docMk/>
            <pc:sldMk cId="768401815" sldId="1816"/>
            <ac:cxnSpMk id="88" creationId="{6A8B9A30-89F3-79A9-C77F-58DF65A57350}"/>
          </ac:cxnSpMkLst>
        </pc:cxnChg>
        <pc:cxnChg chg="mod">
          <ac:chgData name="Wong, Anne" userId="815e61eb-82ba-4db3-ae36-92680a2edde7" providerId="ADAL" clId="{0412C754-1C6C-4ABF-A02A-F6CF6C062322}" dt="2024-05-24T13:34:23.058" v="1" actId="164"/>
          <ac:cxnSpMkLst>
            <pc:docMk/>
            <pc:sldMk cId="768401815" sldId="1816"/>
            <ac:cxnSpMk id="111" creationId="{32A1A2E1-1860-8B8C-9A0E-5300A3700C33}"/>
          </ac:cxnSpMkLst>
        </pc:cxnChg>
      </pc:sldChg>
      <pc:sldChg chg="addSp delSp modSp mod">
        <pc:chgData name="Wong, Anne" userId="815e61eb-82ba-4db3-ae36-92680a2edde7" providerId="ADAL" clId="{0412C754-1C6C-4ABF-A02A-F6CF6C062322}" dt="2024-05-24T14:22:41.768" v="96" actId="166"/>
        <pc:sldMkLst>
          <pc:docMk/>
          <pc:sldMk cId="4254765201" sldId="1827"/>
        </pc:sldMkLst>
        <pc:spChg chg="mod">
          <ac:chgData name="Wong, Anne" userId="815e61eb-82ba-4db3-ae36-92680a2edde7" providerId="ADAL" clId="{0412C754-1C6C-4ABF-A02A-F6CF6C062322}" dt="2024-05-24T13:50:57.924" v="44" actId="27636"/>
          <ac:spMkLst>
            <pc:docMk/>
            <pc:sldMk cId="4254765201" sldId="1827"/>
            <ac:spMk id="3" creationId="{331415BD-629E-3E69-93EF-FD03DC8503DD}"/>
          </ac:spMkLst>
        </pc:spChg>
        <pc:spChg chg="add mod">
          <ac:chgData name="Wong, Anne" userId="815e61eb-82ba-4db3-ae36-92680a2edde7" providerId="ADAL" clId="{0412C754-1C6C-4ABF-A02A-F6CF6C062322}" dt="2024-05-24T14:22:34.343" v="95" actId="164"/>
          <ac:spMkLst>
            <pc:docMk/>
            <pc:sldMk cId="4254765201" sldId="1827"/>
            <ac:spMk id="7" creationId="{7755D614-55AC-4E3C-3652-47372100CA5E}"/>
          </ac:spMkLst>
        </pc:spChg>
        <pc:spChg chg="add mod">
          <ac:chgData name="Wong, Anne" userId="815e61eb-82ba-4db3-ae36-92680a2edde7" providerId="ADAL" clId="{0412C754-1C6C-4ABF-A02A-F6CF6C062322}" dt="2024-05-24T14:22:34.343" v="95" actId="164"/>
          <ac:spMkLst>
            <pc:docMk/>
            <pc:sldMk cId="4254765201" sldId="1827"/>
            <ac:spMk id="8" creationId="{04124CF4-B627-2537-D34C-25A1AB677D15}"/>
          </ac:spMkLst>
        </pc:spChg>
        <pc:spChg chg="add mod">
          <ac:chgData name="Wong, Anne" userId="815e61eb-82ba-4db3-ae36-92680a2edde7" providerId="ADAL" clId="{0412C754-1C6C-4ABF-A02A-F6CF6C062322}" dt="2024-05-24T14:22:34.343" v="95" actId="164"/>
          <ac:spMkLst>
            <pc:docMk/>
            <pc:sldMk cId="4254765201" sldId="1827"/>
            <ac:spMk id="9" creationId="{AA2E1A61-DD1A-02D1-5515-0D7532E5123D}"/>
          </ac:spMkLst>
        </pc:spChg>
        <pc:spChg chg="add del mod">
          <ac:chgData name="Wong, Anne" userId="815e61eb-82ba-4db3-ae36-92680a2edde7" providerId="ADAL" clId="{0412C754-1C6C-4ABF-A02A-F6CF6C062322}" dt="2024-05-24T14:21:30.720" v="89" actId="478"/>
          <ac:spMkLst>
            <pc:docMk/>
            <pc:sldMk cId="4254765201" sldId="1827"/>
            <ac:spMk id="10" creationId="{E1AAB17E-0845-7C88-717D-2ED67EAC4EBF}"/>
          </ac:spMkLst>
        </pc:spChg>
        <pc:grpChg chg="del">
          <ac:chgData name="Wong, Anne" userId="815e61eb-82ba-4db3-ae36-92680a2edde7" providerId="ADAL" clId="{0412C754-1C6C-4ABF-A02A-F6CF6C062322}" dt="2024-05-24T14:18:54.947" v="65" actId="478"/>
          <ac:grpSpMkLst>
            <pc:docMk/>
            <pc:sldMk cId="4254765201" sldId="1827"/>
            <ac:grpSpMk id="5" creationId="{343C8437-9886-1E74-72FE-45CF65313E33}"/>
          </ac:grpSpMkLst>
        </pc:grpChg>
        <pc:grpChg chg="add mod">
          <ac:chgData name="Wong, Anne" userId="815e61eb-82ba-4db3-ae36-92680a2edde7" providerId="ADAL" clId="{0412C754-1C6C-4ABF-A02A-F6CF6C062322}" dt="2024-05-24T14:22:20.132" v="94" actId="164"/>
          <ac:grpSpMkLst>
            <pc:docMk/>
            <pc:sldMk cId="4254765201" sldId="1827"/>
            <ac:grpSpMk id="12" creationId="{0B63AACA-1F53-F5E0-18DD-5C874F8F659E}"/>
          </ac:grpSpMkLst>
        </pc:grpChg>
        <pc:grpChg chg="add mod ord">
          <ac:chgData name="Wong, Anne" userId="815e61eb-82ba-4db3-ae36-92680a2edde7" providerId="ADAL" clId="{0412C754-1C6C-4ABF-A02A-F6CF6C062322}" dt="2024-05-24T14:22:41.768" v="96" actId="166"/>
          <ac:grpSpMkLst>
            <pc:docMk/>
            <pc:sldMk cId="4254765201" sldId="1827"/>
            <ac:grpSpMk id="13" creationId="{3212004D-F9AB-67B7-5042-8AE2C0BA6515}"/>
          </ac:grpSpMkLst>
        </pc:grpChg>
        <pc:picChg chg="add mod">
          <ac:chgData name="Wong, Anne" userId="815e61eb-82ba-4db3-ae36-92680a2edde7" providerId="ADAL" clId="{0412C754-1C6C-4ABF-A02A-F6CF6C062322}" dt="2024-05-24T14:22:20.132" v="94" actId="164"/>
          <ac:picMkLst>
            <pc:docMk/>
            <pc:sldMk cId="4254765201" sldId="1827"/>
            <ac:picMk id="6" creationId="{9634C00F-8B72-69ED-D96F-9A06915D8E47}"/>
          </ac:picMkLst>
        </pc:picChg>
        <pc:picChg chg="add mod">
          <ac:chgData name="Wong, Anne" userId="815e61eb-82ba-4db3-ae36-92680a2edde7" providerId="ADAL" clId="{0412C754-1C6C-4ABF-A02A-F6CF6C062322}" dt="2024-05-24T14:22:20.132" v="94" actId="164"/>
          <ac:picMkLst>
            <pc:docMk/>
            <pc:sldMk cId="4254765201" sldId="1827"/>
            <ac:picMk id="11" creationId="{2F17C5D0-87A1-0615-7A76-70385D16F554}"/>
          </ac:picMkLst>
        </pc:picChg>
      </pc:sldChg>
      <pc:sldChg chg="modSp modAnim">
        <pc:chgData name="Wong, Anne" userId="815e61eb-82ba-4db3-ae36-92680a2edde7" providerId="ADAL" clId="{0412C754-1C6C-4ABF-A02A-F6CF6C062322}" dt="2024-05-28T16:12:40.926" v="350" actId="20577"/>
        <pc:sldMkLst>
          <pc:docMk/>
          <pc:sldMk cId="3930308668" sldId="1831"/>
        </pc:sldMkLst>
        <pc:spChg chg="mod">
          <ac:chgData name="Wong, Anne" userId="815e61eb-82ba-4db3-ae36-92680a2edde7" providerId="ADAL" clId="{0412C754-1C6C-4ABF-A02A-F6CF6C062322}" dt="2024-05-28T16:12:40.926" v="350" actId="20577"/>
          <ac:spMkLst>
            <pc:docMk/>
            <pc:sldMk cId="3930308668" sldId="1831"/>
            <ac:spMk id="9" creationId="{00590D4F-FB5C-41FE-A20C-4C30BF47D07A}"/>
          </ac:spMkLst>
        </pc:spChg>
      </pc:sldChg>
      <pc:sldChg chg="addSp delSp modSp mod modAnim">
        <pc:chgData name="Wong, Anne" userId="815e61eb-82ba-4db3-ae36-92680a2edde7" providerId="ADAL" clId="{0412C754-1C6C-4ABF-A02A-F6CF6C062322}" dt="2024-05-28T16:33:36.180" v="545" actId="14100"/>
        <pc:sldMkLst>
          <pc:docMk/>
          <pc:sldMk cId="933808057" sldId="1917"/>
        </pc:sldMkLst>
        <pc:spChg chg="add mod">
          <ac:chgData name="Wong, Anne" userId="815e61eb-82ba-4db3-ae36-92680a2edde7" providerId="ADAL" clId="{0412C754-1C6C-4ABF-A02A-F6CF6C062322}" dt="2024-05-28T16:33:36.180" v="545" actId="14100"/>
          <ac:spMkLst>
            <pc:docMk/>
            <pc:sldMk cId="933808057" sldId="1917"/>
            <ac:spMk id="8" creationId="{43B53288-D104-386E-9F48-862C10A13948}"/>
          </ac:spMkLst>
        </pc:spChg>
        <pc:spChg chg="mod">
          <ac:chgData name="Wong, Anne" userId="815e61eb-82ba-4db3-ae36-92680a2edde7" providerId="ADAL" clId="{0412C754-1C6C-4ABF-A02A-F6CF6C062322}" dt="2024-05-28T16:33:11.689" v="486"/>
          <ac:spMkLst>
            <pc:docMk/>
            <pc:sldMk cId="933808057" sldId="1917"/>
            <ac:spMk id="13" creationId="{B91BE0D8-9E68-1E61-D383-0FFF26EFD120}"/>
          </ac:spMkLst>
        </pc:spChg>
        <pc:spChg chg="mod">
          <ac:chgData name="Wong, Anne" userId="815e61eb-82ba-4db3-ae36-92680a2edde7" providerId="ADAL" clId="{0412C754-1C6C-4ABF-A02A-F6CF6C062322}" dt="2024-05-28T16:33:11.689" v="486"/>
          <ac:spMkLst>
            <pc:docMk/>
            <pc:sldMk cId="933808057" sldId="1917"/>
            <ac:spMk id="14" creationId="{A0A5BB97-BCF0-1C69-3A11-0025599829C1}"/>
          </ac:spMkLst>
        </pc:spChg>
        <pc:grpChg chg="add mod">
          <ac:chgData name="Wong, Anne" userId="815e61eb-82ba-4db3-ae36-92680a2edde7" providerId="ADAL" clId="{0412C754-1C6C-4ABF-A02A-F6CF6C062322}" dt="2024-05-28T16:33:30.516" v="544" actId="1036"/>
          <ac:grpSpMkLst>
            <pc:docMk/>
            <pc:sldMk cId="933808057" sldId="1917"/>
            <ac:grpSpMk id="9" creationId="{96A3E785-48B6-6ACE-6646-691A56A14EED}"/>
          </ac:grpSpMkLst>
        </pc:grpChg>
        <pc:grpChg chg="mod">
          <ac:chgData name="Wong, Anne" userId="815e61eb-82ba-4db3-ae36-92680a2edde7" providerId="ADAL" clId="{0412C754-1C6C-4ABF-A02A-F6CF6C062322}" dt="2024-05-28T16:33:11.689" v="486"/>
          <ac:grpSpMkLst>
            <pc:docMk/>
            <pc:sldMk cId="933808057" sldId="1917"/>
            <ac:grpSpMk id="12" creationId="{947E2F76-A83A-D3C2-ACF0-BA1D242EFA84}"/>
          </ac:grpSpMkLst>
        </pc:grpChg>
        <pc:picChg chg="del">
          <ac:chgData name="Wong, Anne" userId="815e61eb-82ba-4db3-ae36-92680a2edde7" providerId="ADAL" clId="{0412C754-1C6C-4ABF-A02A-F6CF6C062322}" dt="2024-05-28T16:32:52.764" v="485" actId="478"/>
          <ac:picMkLst>
            <pc:docMk/>
            <pc:sldMk cId="933808057" sldId="1917"/>
            <ac:picMk id="10" creationId="{2A197C45-EC28-3AF5-C117-5CB0BE7378AE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1" creationId="{40353C5B-D1A4-DEC9-CA7F-084AD086506F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5" creationId="{527C3C28-83E3-55CD-53A0-9527AFA9DA66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6" creationId="{F735A5D2-F5E1-3960-1D44-A026215AD818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7" creationId="{B2CA713C-5EE1-63A0-7655-9945B2B54A61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8" creationId="{1B484302-77CA-83F2-8A0E-8ECCD4E02900}"/>
          </ac:picMkLst>
        </pc:picChg>
        <pc:picChg chg="mod">
          <ac:chgData name="Wong, Anne" userId="815e61eb-82ba-4db3-ae36-92680a2edde7" providerId="ADAL" clId="{0412C754-1C6C-4ABF-A02A-F6CF6C062322}" dt="2024-05-28T16:33:11.689" v="486"/>
          <ac:picMkLst>
            <pc:docMk/>
            <pc:sldMk cId="933808057" sldId="1917"/>
            <ac:picMk id="19" creationId="{E8486750-23CD-829C-9B59-44BD7A3CCB94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4:29:39.773" v="122" actId="164"/>
        <pc:sldMkLst>
          <pc:docMk/>
          <pc:sldMk cId="2958033615" sldId="1920"/>
        </pc:sldMkLst>
        <pc:spChg chg="del">
          <ac:chgData name="Wong, Anne" userId="815e61eb-82ba-4db3-ae36-92680a2edde7" providerId="ADAL" clId="{0412C754-1C6C-4ABF-A02A-F6CF6C062322}" dt="2024-05-24T13:45:55.572" v="12"/>
          <ac:spMkLst>
            <pc:docMk/>
            <pc:sldMk cId="2958033615" sldId="1920"/>
            <ac:spMk id="3" creationId="{4AD6C702-8C61-61B8-BA25-77529A9B6ADF}"/>
          </ac:spMkLst>
        </pc:spChg>
        <pc:grpChg chg="add mod">
          <ac:chgData name="Wong, Anne" userId="815e61eb-82ba-4db3-ae36-92680a2edde7" providerId="ADAL" clId="{0412C754-1C6C-4ABF-A02A-F6CF6C062322}" dt="2024-05-24T14:29:39.773" v="122" actId="164"/>
          <ac:grpSpMkLst>
            <pc:docMk/>
            <pc:sldMk cId="2958033615" sldId="1920"/>
            <ac:grpSpMk id="15" creationId="{94B6CB86-3E5A-5BB9-5127-667DDABDA22F}"/>
          </ac:grpSpMkLst>
        </pc:grpChg>
        <pc:picChg chg="add mod">
          <ac:chgData name="Wong, Anne" userId="815e61eb-82ba-4db3-ae36-92680a2edde7" providerId="ADAL" clId="{0412C754-1C6C-4ABF-A02A-F6CF6C062322}" dt="2024-05-24T13:46:00.367" v="13" actId="27614"/>
          <ac:picMkLst>
            <pc:docMk/>
            <pc:sldMk cId="2958033615" sldId="1920"/>
            <ac:picMk id="8" creationId="{331B3294-3D61-E891-22A9-C46829185020}"/>
          </ac:picMkLst>
        </pc:picChg>
        <pc:picChg chg="add del mod">
          <ac:chgData name="Wong, Anne" userId="815e61eb-82ba-4db3-ae36-92680a2edde7" providerId="ADAL" clId="{0412C754-1C6C-4ABF-A02A-F6CF6C062322}" dt="2024-05-24T14:27:15.557" v="112" actId="478"/>
          <ac:picMkLst>
            <pc:docMk/>
            <pc:sldMk cId="2958033615" sldId="1920"/>
            <ac:picMk id="10" creationId="{A03A8FA2-E6F7-DE82-3EC3-1FD79702D714}"/>
          </ac:picMkLst>
        </pc:picChg>
        <pc:picChg chg="add mod">
          <ac:chgData name="Wong, Anne" userId="815e61eb-82ba-4db3-ae36-92680a2edde7" providerId="ADAL" clId="{0412C754-1C6C-4ABF-A02A-F6CF6C062322}" dt="2024-05-24T14:29:39.773" v="122" actId="164"/>
          <ac:picMkLst>
            <pc:docMk/>
            <pc:sldMk cId="2958033615" sldId="1920"/>
            <ac:picMk id="12" creationId="{0622E9D1-E93B-3DD1-39A0-51335CDC2FCB}"/>
          </ac:picMkLst>
        </pc:picChg>
        <pc:picChg chg="add mod">
          <ac:chgData name="Wong, Anne" userId="815e61eb-82ba-4db3-ae36-92680a2edde7" providerId="ADAL" clId="{0412C754-1C6C-4ABF-A02A-F6CF6C062322}" dt="2024-05-24T14:29:39.773" v="122" actId="164"/>
          <ac:picMkLst>
            <pc:docMk/>
            <pc:sldMk cId="2958033615" sldId="1920"/>
            <ac:picMk id="14" creationId="{335A44E2-8217-2BBB-A0B2-16F66B802944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4:23:06.815" v="98" actId="167"/>
        <pc:sldMkLst>
          <pc:docMk/>
          <pc:sldMk cId="3042958502" sldId="1922"/>
        </pc:sldMkLst>
        <pc:spChg chg="mod">
          <ac:chgData name="Wong, Anne" userId="815e61eb-82ba-4db3-ae36-92680a2edde7" providerId="ADAL" clId="{0412C754-1C6C-4ABF-A02A-F6CF6C062322}" dt="2024-05-24T13:48:58.059" v="31" actId="14100"/>
          <ac:spMkLst>
            <pc:docMk/>
            <pc:sldMk cId="3042958502" sldId="1922"/>
            <ac:spMk id="3" creationId="{11BE8A35-6F92-3020-03BB-CF66A84A741D}"/>
          </ac:spMkLst>
        </pc:spChg>
        <pc:spChg chg="add mod">
          <ac:chgData name="Wong, Anne" userId="815e61eb-82ba-4db3-ae36-92680a2edde7" providerId="ADAL" clId="{0412C754-1C6C-4ABF-A02A-F6CF6C062322}" dt="2024-05-24T14:20:24.816" v="71" actId="693"/>
          <ac:spMkLst>
            <pc:docMk/>
            <pc:sldMk cId="3042958502" sldId="1922"/>
            <ac:spMk id="10" creationId="{F7B83B41-D728-5005-CFEF-3B18FA7FEED4}"/>
          </ac:spMkLst>
        </pc:spChg>
        <pc:grpChg chg="add mod ord">
          <ac:chgData name="Wong, Anne" userId="815e61eb-82ba-4db3-ae36-92680a2edde7" providerId="ADAL" clId="{0412C754-1C6C-4ABF-A02A-F6CF6C062322}" dt="2024-05-24T14:23:06.815" v="98" actId="167"/>
          <ac:grpSpMkLst>
            <pc:docMk/>
            <pc:sldMk cId="3042958502" sldId="1922"/>
            <ac:grpSpMk id="13" creationId="{5497075B-8455-AC40-CE94-4686F4C77DC1}"/>
          </ac:grpSpMkLst>
        </pc:grpChg>
        <pc:picChg chg="add del mod">
          <ac:chgData name="Wong, Anne" userId="815e61eb-82ba-4db3-ae36-92680a2edde7" providerId="ADAL" clId="{0412C754-1C6C-4ABF-A02A-F6CF6C062322}" dt="2024-05-24T14:18:40.172" v="61" actId="478"/>
          <ac:picMkLst>
            <pc:docMk/>
            <pc:sldMk cId="3042958502" sldId="1922"/>
            <ac:picMk id="8" creationId="{998BF97B-A689-5470-5674-9DD3C442FABC}"/>
          </ac:picMkLst>
        </pc:picChg>
        <pc:picChg chg="add mod">
          <ac:chgData name="Wong, Anne" userId="815e61eb-82ba-4db3-ae36-92680a2edde7" providerId="ADAL" clId="{0412C754-1C6C-4ABF-A02A-F6CF6C062322}" dt="2024-05-24T14:22:52.402" v="97" actId="164"/>
          <ac:picMkLst>
            <pc:docMk/>
            <pc:sldMk cId="3042958502" sldId="1922"/>
            <ac:picMk id="9" creationId="{533EF421-E204-CCEA-1B61-9BDFFB4BA7F4}"/>
          </ac:picMkLst>
        </pc:picChg>
        <pc:picChg chg="add mod">
          <ac:chgData name="Wong, Anne" userId="815e61eb-82ba-4db3-ae36-92680a2edde7" providerId="ADAL" clId="{0412C754-1C6C-4ABF-A02A-F6CF6C062322}" dt="2024-05-24T14:22:52.402" v="97" actId="164"/>
          <ac:picMkLst>
            <pc:docMk/>
            <pc:sldMk cId="3042958502" sldId="1922"/>
            <ac:picMk id="12" creationId="{513B081A-A2D3-607B-7BF6-CFCED9C00AC1}"/>
          </ac:picMkLst>
        </pc:picChg>
      </pc:sldChg>
      <pc:sldChg chg="modSp mod modAnim">
        <pc:chgData name="Wong, Anne" userId="815e61eb-82ba-4db3-ae36-92680a2edde7" providerId="ADAL" clId="{0412C754-1C6C-4ABF-A02A-F6CF6C062322}" dt="2024-05-28T16:34:14.864" v="562" actId="14100"/>
        <pc:sldMkLst>
          <pc:docMk/>
          <pc:sldMk cId="3439344031" sldId="1923"/>
        </pc:sldMkLst>
        <pc:spChg chg="mod">
          <ac:chgData name="Wong, Anne" userId="815e61eb-82ba-4db3-ae36-92680a2edde7" providerId="ADAL" clId="{0412C754-1C6C-4ABF-A02A-F6CF6C062322}" dt="2024-05-28T16:34:14.864" v="562" actId="14100"/>
          <ac:spMkLst>
            <pc:docMk/>
            <pc:sldMk cId="3439344031" sldId="1923"/>
            <ac:spMk id="8" creationId="{4A08074D-4605-1ED3-B994-6314DD709849}"/>
          </ac:spMkLst>
        </pc:spChg>
        <pc:spChg chg="mod">
          <ac:chgData name="Wong, Anne" userId="815e61eb-82ba-4db3-ae36-92680a2edde7" providerId="ADAL" clId="{0412C754-1C6C-4ABF-A02A-F6CF6C062322}" dt="2024-05-28T16:31:57.065" v="472" actId="20577"/>
          <ac:spMkLst>
            <pc:docMk/>
            <pc:sldMk cId="3439344031" sldId="1923"/>
            <ac:spMk id="12" creationId="{F66254B9-F757-856F-7C6C-A73340419C60}"/>
          </ac:spMkLst>
        </pc:spChg>
        <pc:spChg chg="mod">
          <ac:chgData name="Wong, Anne" userId="815e61eb-82ba-4db3-ae36-92680a2edde7" providerId="ADAL" clId="{0412C754-1C6C-4ABF-A02A-F6CF6C062322}" dt="2024-05-28T16:32:02.718" v="480" actId="20577"/>
          <ac:spMkLst>
            <pc:docMk/>
            <pc:sldMk cId="3439344031" sldId="1923"/>
            <ac:spMk id="13" creationId="{F843EFB4-6FF9-4F4C-7BB5-30C1F643F8FD}"/>
          </ac:spMkLst>
        </pc:spChg>
        <pc:grpChg chg="mod">
          <ac:chgData name="Wong, Anne" userId="815e61eb-82ba-4db3-ae36-92680a2edde7" providerId="ADAL" clId="{0412C754-1C6C-4ABF-A02A-F6CF6C062322}" dt="2024-05-28T16:34:09.967" v="561" actId="1036"/>
          <ac:grpSpMkLst>
            <pc:docMk/>
            <pc:sldMk cId="3439344031" sldId="1923"/>
            <ac:grpSpMk id="20" creationId="{512B03BA-9F93-A6C5-AACA-C83D51E4E41E}"/>
          </ac:grpSpMkLst>
        </pc:grpChg>
        <pc:picChg chg="mod">
          <ac:chgData name="Wong, Anne" userId="815e61eb-82ba-4db3-ae36-92680a2edde7" providerId="ADAL" clId="{0412C754-1C6C-4ABF-A02A-F6CF6C062322}" dt="2024-05-28T16:32:11.216" v="483" actId="1076"/>
          <ac:picMkLst>
            <pc:docMk/>
            <pc:sldMk cId="3439344031" sldId="1923"/>
            <ac:picMk id="1030" creationId="{1780B3AC-2D95-592E-968F-BE392C655AB3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3:46:23.241" v="15" actId="27614"/>
        <pc:sldMkLst>
          <pc:docMk/>
          <pc:sldMk cId="3940725238" sldId="1927"/>
        </pc:sldMkLst>
        <pc:spChg chg="del">
          <ac:chgData name="Wong, Anne" userId="815e61eb-82ba-4db3-ae36-92680a2edde7" providerId="ADAL" clId="{0412C754-1C6C-4ABF-A02A-F6CF6C062322}" dt="2024-05-24T13:46:20.747" v="14"/>
          <ac:spMkLst>
            <pc:docMk/>
            <pc:sldMk cId="3940725238" sldId="1927"/>
            <ac:spMk id="3" creationId="{4AD6C702-8C61-61B8-BA25-77529A9B6ADF}"/>
          </ac:spMkLst>
        </pc:spChg>
        <pc:picChg chg="add mod">
          <ac:chgData name="Wong, Anne" userId="815e61eb-82ba-4db3-ae36-92680a2edde7" providerId="ADAL" clId="{0412C754-1C6C-4ABF-A02A-F6CF6C062322}" dt="2024-05-24T13:46:23.241" v="15" actId="27614"/>
          <ac:picMkLst>
            <pc:docMk/>
            <pc:sldMk cId="3940725238" sldId="1927"/>
            <ac:picMk id="8" creationId="{988BE9CA-7E9A-7E49-423E-4D4CA4A52741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3:46:31.270" v="17" actId="27614"/>
        <pc:sldMkLst>
          <pc:docMk/>
          <pc:sldMk cId="2246018848" sldId="1928"/>
        </pc:sldMkLst>
        <pc:spChg chg="del">
          <ac:chgData name="Wong, Anne" userId="815e61eb-82ba-4db3-ae36-92680a2edde7" providerId="ADAL" clId="{0412C754-1C6C-4ABF-A02A-F6CF6C062322}" dt="2024-05-24T13:46:27.260" v="16"/>
          <ac:spMkLst>
            <pc:docMk/>
            <pc:sldMk cId="2246018848" sldId="1928"/>
            <ac:spMk id="3" creationId="{4AD6C702-8C61-61B8-BA25-77529A9B6ADF}"/>
          </ac:spMkLst>
        </pc:spChg>
        <pc:picChg chg="add mod">
          <ac:chgData name="Wong, Anne" userId="815e61eb-82ba-4db3-ae36-92680a2edde7" providerId="ADAL" clId="{0412C754-1C6C-4ABF-A02A-F6CF6C062322}" dt="2024-05-24T13:46:31.270" v="17" actId="27614"/>
          <ac:picMkLst>
            <pc:docMk/>
            <pc:sldMk cId="2246018848" sldId="1928"/>
            <ac:picMk id="8" creationId="{BBA11559-CE23-D504-FF5C-15B1C8F5AAC5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3:46:35.697" v="20" actId="962"/>
        <pc:sldMkLst>
          <pc:docMk/>
          <pc:sldMk cId="3071299763" sldId="1929"/>
        </pc:sldMkLst>
        <pc:spChg chg="del">
          <ac:chgData name="Wong, Anne" userId="815e61eb-82ba-4db3-ae36-92680a2edde7" providerId="ADAL" clId="{0412C754-1C6C-4ABF-A02A-F6CF6C062322}" dt="2024-05-24T13:46:33.629" v="18"/>
          <ac:spMkLst>
            <pc:docMk/>
            <pc:sldMk cId="3071299763" sldId="1929"/>
            <ac:spMk id="3" creationId="{4AD6C702-8C61-61B8-BA25-77529A9B6ADF}"/>
          </ac:spMkLst>
        </pc:spChg>
        <pc:picChg chg="add mod">
          <ac:chgData name="Wong, Anne" userId="815e61eb-82ba-4db3-ae36-92680a2edde7" providerId="ADAL" clId="{0412C754-1C6C-4ABF-A02A-F6CF6C062322}" dt="2024-05-24T13:46:35.697" v="20" actId="962"/>
          <ac:picMkLst>
            <pc:docMk/>
            <pc:sldMk cId="3071299763" sldId="1929"/>
            <ac:picMk id="8" creationId="{81E045E6-F656-0509-2E7E-A21658C763B0}"/>
          </ac:picMkLst>
        </pc:picChg>
      </pc:sldChg>
      <pc:sldChg chg="addSp delSp modSp mod">
        <pc:chgData name="Wong, Anne" userId="815e61eb-82ba-4db3-ae36-92680a2edde7" providerId="ADAL" clId="{0412C754-1C6C-4ABF-A02A-F6CF6C062322}" dt="2024-05-24T13:46:50.909" v="23" actId="27614"/>
        <pc:sldMkLst>
          <pc:docMk/>
          <pc:sldMk cId="4121914664" sldId="1930"/>
        </pc:sldMkLst>
        <pc:spChg chg="add del mod">
          <ac:chgData name="Wong, Anne" userId="815e61eb-82ba-4db3-ae36-92680a2edde7" providerId="ADAL" clId="{0412C754-1C6C-4ABF-A02A-F6CF6C062322}" dt="2024-05-24T13:46:48.883" v="22"/>
          <ac:spMkLst>
            <pc:docMk/>
            <pc:sldMk cId="4121914664" sldId="1930"/>
            <ac:spMk id="8" creationId="{CDF0F5A7-212C-4CD3-4D7A-1B77BC0800E7}"/>
          </ac:spMkLst>
        </pc:spChg>
        <pc:picChg chg="del">
          <ac:chgData name="Wong, Anne" userId="815e61eb-82ba-4db3-ae36-92680a2edde7" providerId="ADAL" clId="{0412C754-1C6C-4ABF-A02A-F6CF6C062322}" dt="2024-05-24T13:46:45.336" v="21" actId="478"/>
          <ac:picMkLst>
            <pc:docMk/>
            <pc:sldMk cId="4121914664" sldId="1930"/>
            <ac:picMk id="5" creationId="{A7F563B0-B303-9FA1-BBA7-C9A92359E7C9}"/>
          </ac:picMkLst>
        </pc:picChg>
        <pc:picChg chg="add mod">
          <ac:chgData name="Wong, Anne" userId="815e61eb-82ba-4db3-ae36-92680a2edde7" providerId="ADAL" clId="{0412C754-1C6C-4ABF-A02A-F6CF6C062322}" dt="2024-05-24T13:46:50.909" v="23" actId="27614"/>
          <ac:picMkLst>
            <pc:docMk/>
            <pc:sldMk cId="4121914664" sldId="1930"/>
            <ac:picMk id="10" creationId="{AA59650F-7877-E6FF-0CE1-1CDF71AF7E5D}"/>
          </ac:picMkLst>
        </pc:picChg>
      </pc:sldChg>
      <pc:sldChg chg="modSp mod modAnim">
        <pc:chgData name="Wong, Anne" userId="815e61eb-82ba-4db3-ae36-92680a2edde7" providerId="ADAL" clId="{0412C754-1C6C-4ABF-A02A-F6CF6C062322}" dt="2024-05-28T16:09:13.666" v="305"/>
        <pc:sldMkLst>
          <pc:docMk/>
          <pc:sldMk cId="1459706911" sldId="1932"/>
        </pc:sldMkLst>
        <pc:picChg chg="mod">
          <ac:chgData name="Wong, Anne" userId="815e61eb-82ba-4db3-ae36-92680a2edde7" providerId="ADAL" clId="{0412C754-1C6C-4ABF-A02A-F6CF6C062322}" dt="2024-05-28T16:07:03.144" v="300" actId="1038"/>
          <ac:picMkLst>
            <pc:docMk/>
            <pc:sldMk cId="1459706911" sldId="1932"/>
            <ac:picMk id="7" creationId="{96410187-0350-BFAC-79EF-D17B7F8F7905}"/>
          </ac:picMkLst>
        </pc:picChg>
        <pc:picChg chg="mod">
          <ac:chgData name="Wong, Anne" userId="815e61eb-82ba-4db3-ae36-92680a2edde7" providerId="ADAL" clId="{0412C754-1C6C-4ABF-A02A-F6CF6C062322}" dt="2024-05-28T16:06:55.964" v="256" actId="1038"/>
          <ac:picMkLst>
            <pc:docMk/>
            <pc:sldMk cId="1459706911" sldId="1932"/>
            <ac:picMk id="22" creationId="{013A6271-D34B-66D6-53C7-656AEFF880FC}"/>
          </ac:picMkLst>
        </pc:picChg>
      </pc:sldChg>
      <pc:sldChg chg="modSp mod modAnim">
        <pc:chgData name="Wong, Anne" userId="815e61eb-82ba-4db3-ae36-92680a2edde7" providerId="ADAL" clId="{0412C754-1C6C-4ABF-A02A-F6CF6C062322}" dt="2024-05-28T16:08:16.449" v="304"/>
        <pc:sldMkLst>
          <pc:docMk/>
          <pc:sldMk cId="1687995961" sldId="1933"/>
        </pc:sldMkLst>
        <pc:picChg chg="mod">
          <ac:chgData name="Wong, Anne" userId="815e61eb-82ba-4db3-ae36-92680a2edde7" providerId="ADAL" clId="{0412C754-1C6C-4ABF-A02A-F6CF6C062322}" dt="2024-05-28T16:05:57.780" v="214" actId="1036"/>
          <ac:picMkLst>
            <pc:docMk/>
            <pc:sldMk cId="1687995961" sldId="1933"/>
            <ac:picMk id="13" creationId="{276AE2D4-A9F1-B230-EC73-B0D77D1D1BFB}"/>
          </ac:picMkLst>
        </pc:picChg>
        <pc:picChg chg="mod">
          <ac:chgData name="Wong, Anne" userId="815e61eb-82ba-4db3-ae36-92680a2edde7" providerId="ADAL" clId="{0412C754-1C6C-4ABF-A02A-F6CF6C062322}" dt="2024-05-28T16:06:01.894" v="224" actId="1036"/>
          <ac:picMkLst>
            <pc:docMk/>
            <pc:sldMk cId="1687995961" sldId="1933"/>
            <ac:picMk id="18" creationId="{E4BD0540-32EF-FDAF-597C-46D19A712B4C}"/>
          </ac:picMkLst>
        </pc:picChg>
        <pc:picChg chg="mod">
          <ac:chgData name="Wong, Anne" userId="815e61eb-82ba-4db3-ae36-92680a2edde7" providerId="ADAL" clId="{0412C754-1C6C-4ABF-A02A-F6CF6C062322}" dt="2024-05-28T16:05:50.872" v="200" actId="1036"/>
          <ac:picMkLst>
            <pc:docMk/>
            <pc:sldMk cId="1687995961" sldId="1933"/>
            <ac:picMk id="25" creationId="{2497368E-33D6-DC93-9115-AD7B9E6ED091}"/>
          </ac:picMkLst>
        </pc:picChg>
        <pc:picChg chg="mod">
          <ac:chgData name="Wong, Anne" userId="815e61eb-82ba-4db3-ae36-92680a2edde7" providerId="ADAL" clId="{0412C754-1C6C-4ABF-A02A-F6CF6C062322}" dt="2024-05-28T16:04:37.074" v="127" actId="14100"/>
          <ac:picMkLst>
            <pc:docMk/>
            <pc:sldMk cId="1687995961" sldId="1933"/>
            <ac:picMk id="29" creationId="{AE8EAB1D-C163-1160-B33F-BC075652D5D9}"/>
          </ac:picMkLst>
        </pc:picChg>
        <pc:picChg chg="mod">
          <ac:chgData name="Wong, Anne" userId="815e61eb-82ba-4db3-ae36-92680a2edde7" providerId="ADAL" clId="{0412C754-1C6C-4ABF-A02A-F6CF6C062322}" dt="2024-05-28T16:06:15.160" v="225" actId="14100"/>
          <ac:picMkLst>
            <pc:docMk/>
            <pc:sldMk cId="1687995961" sldId="1933"/>
            <ac:picMk id="1028" creationId="{E3A251CB-6FA4-A77A-9E5D-3DD48A0ACFBE}"/>
          </ac:picMkLst>
        </pc:picChg>
        <pc:picChg chg="mod">
          <ac:chgData name="Wong, Anne" userId="815e61eb-82ba-4db3-ae36-92680a2edde7" providerId="ADAL" clId="{0412C754-1C6C-4ABF-A02A-F6CF6C062322}" dt="2024-05-28T16:05:34.835" v="167" actId="1035"/>
          <ac:picMkLst>
            <pc:docMk/>
            <pc:sldMk cId="1687995961" sldId="1933"/>
            <ac:picMk id="1030" creationId="{2A864CA6-C203-8A49-B37F-BBBF000DE990}"/>
          </ac:picMkLst>
        </pc:picChg>
      </pc:sldChg>
      <pc:sldChg chg="addSp modSp mod">
        <pc:chgData name="Wong, Anne" userId="815e61eb-82ba-4db3-ae36-92680a2edde7" providerId="ADAL" clId="{0412C754-1C6C-4ABF-A02A-F6CF6C062322}" dt="2024-05-24T14:24:09.166" v="105" actId="14100"/>
        <pc:sldMkLst>
          <pc:docMk/>
          <pc:sldMk cId="1374179672" sldId="1935"/>
        </pc:sldMkLst>
        <pc:spChg chg="add mod">
          <ac:chgData name="Wong, Anne" userId="815e61eb-82ba-4db3-ae36-92680a2edde7" providerId="ADAL" clId="{0412C754-1C6C-4ABF-A02A-F6CF6C062322}" dt="2024-05-24T14:24:09.166" v="105" actId="14100"/>
          <ac:spMkLst>
            <pc:docMk/>
            <pc:sldMk cId="1374179672" sldId="1935"/>
            <ac:spMk id="8" creationId="{EA8D6D40-9D2F-5EC1-F26F-043A607B8CA1}"/>
          </ac:spMkLst>
        </pc:spChg>
        <pc:picChg chg="mod">
          <ac:chgData name="Wong, Anne" userId="815e61eb-82ba-4db3-ae36-92680a2edde7" providerId="ADAL" clId="{0412C754-1C6C-4ABF-A02A-F6CF6C062322}" dt="2024-05-24T14:23:52.896" v="101" actId="14100"/>
          <ac:picMkLst>
            <pc:docMk/>
            <pc:sldMk cId="1374179672" sldId="1935"/>
            <ac:picMk id="7" creationId="{45E6603F-420F-1EE7-80A5-F6FDB3C22265}"/>
          </ac:picMkLst>
        </pc:picChg>
      </pc:sldChg>
    </pc:docChg>
  </pc:docChgLst>
  <pc:docChgLst>
    <pc:chgData name="Malone, Brad" userId="dc01beaa-6388-43a3-8ce1-bb4126ee9f25" providerId="ADAL" clId="{855BFD7C-385B-4A90-9E58-5BF3C83D7717}"/>
    <pc:docChg chg="undo redo custSel addSld delSld modSld sldOrd modMainMaster">
      <pc:chgData name="Malone, Brad" userId="dc01beaa-6388-43a3-8ce1-bb4126ee9f25" providerId="ADAL" clId="{855BFD7C-385B-4A90-9E58-5BF3C83D7717}" dt="2024-05-24T12:58:10.406" v="4165" actId="1038"/>
      <pc:docMkLst>
        <pc:docMk/>
      </pc:docMkLst>
      <pc:sldChg chg="addSp delSp modSp mod delAnim modNotes">
        <pc:chgData name="Malone, Brad" userId="dc01beaa-6388-43a3-8ce1-bb4126ee9f25" providerId="ADAL" clId="{855BFD7C-385B-4A90-9E58-5BF3C83D7717}" dt="2024-05-21T21:27:19.544" v="4142"/>
        <pc:sldMkLst>
          <pc:docMk/>
          <pc:sldMk cId="1783020130" sldId="338"/>
        </pc:sldMkLst>
        <pc:spChg chg="del mod">
          <ac:chgData name="Malone, Brad" userId="dc01beaa-6388-43a3-8ce1-bb4126ee9f25" providerId="ADAL" clId="{855BFD7C-385B-4A90-9E58-5BF3C83D7717}" dt="2024-05-09T22:45:16.262" v="1722" actId="478"/>
          <ac:spMkLst>
            <pc:docMk/>
            <pc:sldMk cId="1783020130" sldId="338"/>
            <ac:spMk id="4" creationId="{13ED9D4A-89BE-4C8C-9BA7-81BC753F994E}"/>
          </ac:spMkLst>
        </pc:spChg>
        <pc:spChg chg="del">
          <ac:chgData name="Malone, Brad" userId="dc01beaa-6388-43a3-8ce1-bb4126ee9f25" providerId="ADAL" clId="{855BFD7C-385B-4A90-9E58-5BF3C83D7717}" dt="2024-05-09T21:53:29.389" v="115" actId="478"/>
          <ac:spMkLst>
            <pc:docMk/>
            <pc:sldMk cId="1783020130" sldId="338"/>
            <ac:spMk id="5" creationId="{939C559D-6ABB-44BD-9909-754DE38B6DFB}"/>
          </ac:spMkLst>
        </pc:spChg>
        <pc:spChg chg="add mod">
          <ac:chgData name="Malone, Brad" userId="dc01beaa-6388-43a3-8ce1-bb4126ee9f25" providerId="ADAL" clId="{855BFD7C-385B-4A90-9E58-5BF3C83D7717}" dt="2024-05-09T21:53:31.301" v="116"/>
          <ac:spMkLst>
            <pc:docMk/>
            <pc:sldMk cId="1783020130" sldId="338"/>
            <ac:spMk id="6" creationId="{54C7C0DE-C16F-A0AD-DEEE-B0148DE0628F}"/>
          </ac:spMkLst>
        </pc:spChg>
        <pc:spChg chg="add mod">
          <ac:chgData name="Malone, Brad" userId="dc01beaa-6388-43a3-8ce1-bb4126ee9f25" providerId="ADAL" clId="{855BFD7C-385B-4A90-9E58-5BF3C83D7717}" dt="2024-05-09T22:44:55.155" v="1718" actId="404"/>
          <ac:spMkLst>
            <pc:docMk/>
            <pc:sldMk cId="1783020130" sldId="338"/>
            <ac:spMk id="7" creationId="{FD9B4516-B12B-351C-4B04-10D8A200C573}"/>
          </ac:spMkLst>
        </pc:spChg>
        <pc:spChg chg="mod">
          <ac:chgData name="Malone, Brad" userId="dc01beaa-6388-43a3-8ce1-bb4126ee9f25" providerId="ADAL" clId="{855BFD7C-385B-4A90-9E58-5BF3C83D7717}" dt="2024-05-09T22:42:11.551" v="1591" actId="404"/>
          <ac:spMkLst>
            <pc:docMk/>
            <pc:sldMk cId="1783020130" sldId="338"/>
            <ac:spMk id="16386" creationId="{00000000-0000-0000-0000-000000000000}"/>
          </ac:spMkLst>
        </pc:spChg>
        <pc:spChg chg="mod">
          <ac:chgData name="Malone, Brad" userId="dc01beaa-6388-43a3-8ce1-bb4126ee9f25" providerId="ADAL" clId="{855BFD7C-385B-4A90-9E58-5BF3C83D7717}" dt="2024-05-20T23:20:00.054" v="1890" actId="207"/>
          <ac:spMkLst>
            <pc:docMk/>
            <pc:sldMk cId="1783020130" sldId="338"/>
            <ac:spMk id="16387" creationId="{00000000-0000-0000-0000-000000000000}"/>
          </ac:spMkLst>
        </pc:spChg>
      </pc:sldChg>
      <pc:sldChg chg="addSp delSp modSp mod modAnim">
        <pc:chgData name="Malone, Brad" userId="dc01beaa-6388-43a3-8ce1-bb4126ee9f25" providerId="ADAL" clId="{855BFD7C-385B-4A90-9E58-5BF3C83D7717}" dt="2024-05-20T23:20:12.344" v="1896" actId="27636"/>
        <pc:sldMkLst>
          <pc:docMk/>
          <pc:sldMk cId="3211133908" sldId="1538"/>
        </pc:sldMkLst>
        <pc:spChg chg="add mod">
          <ac:chgData name="Malone, Brad" userId="dc01beaa-6388-43a3-8ce1-bb4126ee9f25" providerId="ADAL" clId="{855BFD7C-385B-4A90-9E58-5BF3C83D7717}" dt="2024-05-09T21:53:36.517" v="118"/>
          <ac:spMkLst>
            <pc:docMk/>
            <pc:sldMk cId="3211133908" sldId="1538"/>
            <ac:spMk id="2" creationId="{34CAF23D-B591-4906-20A0-4CE70C9E9EC9}"/>
          </ac:spMkLst>
        </pc:spChg>
        <pc:spChg chg="del">
          <ac:chgData name="Malone, Brad" userId="dc01beaa-6388-43a3-8ce1-bb4126ee9f25" providerId="ADAL" clId="{855BFD7C-385B-4A90-9E58-5BF3C83D7717}" dt="2024-05-09T21:53:35.725" v="117" actId="478"/>
          <ac:spMkLst>
            <pc:docMk/>
            <pc:sldMk cId="3211133908" sldId="1538"/>
            <ac:spMk id="5" creationId="{1C96A2FD-E851-9088-EEF4-1624AA9F1F8C}"/>
          </ac:spMkLst>
        </pc:spChg>
        <pc:spChg chg="mod">
          <ac:chgData name="Malone, Brad" userId="dc01beaa-6388-43a3-8ce1-bb4126ee9f25" providerId="ADAL" clId="{855BFD7C-385B-4A90-9E58-5BF3C83D7717}" dt="2024-05-09T22:47:49.606" v="1808" actId="20577"/>
          <ac:spMkLst>
            <pc:docMk/>
            <pc:sldMk cId="3211133908" sldId="1538"/>
            <ac:spMk id="38914" creationId="{00000000-0000-0000-0000-000000000000}"/>
          </ac:spMkLst>
        </pc:spChg>
        <pc:spChg chg="mod">
          <ac:chgData name="Malone, Brad" userId="dc01beaa-6388-43a3-8ce1-bb4126ee9f25" providerId="ADAL" clId="{855BFD7C-385B-4A90-9E58-5BF3C83D7717}" dt="2024-05-20T23:20:12.344" v="1896" actId="27636"/>
          <ac:spMkLst>
            <pc:docMk/>
            <pc:sldMk cId="3211133908" sldId="1538"/>
            <ac:spMk id="38915" creationId="{00000000-0000-0000-0000-000000000000}"/>
          </ac:spMkLst>
        </pc:spChg>
        <pc:picChg chg="del">
          <ac:chgData name="Malone, Brad" userId="dc01beaa-6388-43a3-8ce1-bb4126ee9f25" providerId="ADAL" clId="{855BFD7C-385B-4A90-9E58-5BF3C83D7717}" dt="2024-05-09T22:48:01.609" v="1818" actId="478"/>
          <ac:picMkLst>
            <pc:docMk/>
            <pc:sldMk cId="3211133908" sldId="1538"/>
            <ac:picMk id="2050" creationId="{420A99CA-C6A0-4F3E-83A6-8DD9B7F7ADB6}"/>
          </ac:picMkLst>
        </pc:picChg>
      </pc:sldChg>
      <pc:sldChg chg="addSp delSp modSp mod">
        <pc:chgData name="Malone, Brad" userId="dc01beaa-6388-43a3-8ce1-bb4126ee9f25" providerId="ADAL" clId="{855BFD7C-385B-4A90-9E58-5BF3C83D7717}" dt="2024-05-20T23:29:37.721" v="2292" actId="1037"/>
        <pc:sldMkLst>
          <pc:docMk/>
          <pc:sldMk cId="2678714304" sldId="1544"/>
        </pc:sldMkLst>
        <pc:spChg chg="add mod">
          <ac:chgData name="Malone, Brad" userId="dc01beaa-6388-43a3-8ce1-bb4126ee9f25" providerId="ADAL" clId="{855BFD7C-385B-4A90-9E58-5BF3C83D7717}" dt="2024-05-09T21:53:42.589" v="120"/>
          <ac:spMkLst>
            <pc:docMk/>
            <pc:sldMk cId="2678714304" sldId="1544"/>
            <ac:spMk id="2" creationId="{EABCB065-5505-3B7C-39AD-15EF0CD3B469}"/>
          </ac:spMkLst>
        </pc:spChg>
        <pc:spChg chg="del">
          <ac:chgData name="Malone, Brad" userId="dc01beaa-6388-43a3-8ce1-bb4126ee9f25" providerId="ADAL" clId="{855BFD7C-385B-4A90-9E58-5BF3C83D7717}" dt="2024-05-09T21:53:41.186" v="119" actId="478"/>
          <ac:spMkLst>
            <pc:docMk/>
            <pc:sldMk cId="2678714304" sldId="1544"/>
            <ac:spMk id="5" creationId="{D71225C7-E4CF-FD1A-4DF3-F54CDBD8A210}"/>
          </ac:spMkLst>
        </pc:spChg>
        <pc:spChg chg="mod">
          <ac:chgData name="Malone, Brad" userId="dc01beaa-6388-43a3-8ce1-bb4126ee9f25" providerId="ADAL" clId="{855BFD7C-385B-4A90-9E58-5BF3C83D7717}" dt="2024-05-20T23:29:37.721" v="2292" actId="1037"/>
          <ac:spMkLst>
            <pc:docMk/>
            <pc:sldMk cId="2678714304" sldId="1544"/>
            <ac:spMk id="6" creationId="{CEFB1347-B9E9-45EC-95AA-48577C003BEF}"/>
          </ac:spMkLst>
        </pc:spChg>
        <pc:spChg chg="mod">
          <ac:chgData name="Malone, Brad" userId="dc01beaa-6388-43a3-8ce1-bb4126ee9f25" providerId="ADAL" clId="{855BFD7C-385B-4A90-9E58-5BF3C83D7717}" dt="2024-05-09T22:46:48.587" v="1759" actId="20577"/>
          <ac:spMkLst>
            <pc:docMk/>
            <pc:sldMk cId="2678714304" sldId="1544"/>
            <ac:spMk id="38914" creationId="{00000000-0000-0000-0000-000000000000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1:53:20.667" v="112"/>
        <pc:sldMkLst>
          <pc:docMk/>
          <pc:sldMk cId="650786049" sldId="1695"/>
        </pc:sldMkLst>
        <pc:spChg chg="del">
          <ac:chgData name="Malone, Brad" userId="dc01beaa-6388-43a3-8ce1-bb4126ee9f25" providerId="ADAL" clId="{855BFD7C-385B-4A90-9E58-5BF3C83D7717}" dt="2024-05-09T21:53:19.342" v="111" actId="478"/>
          <ac:spMkLst>
            <pc:docMk/>
            <pc:sldMk cId="650786049" sldId="1695"/>
            <ac:spMk id="5" creationId="{6143C1B8-D06C-046F-69D2-ED47E36955CD}"/>
          </ac:spMkLst>
        </pc:spChg>
        <pc:spChg chg="add mod">
          <ac:chgData name="Malone, Brad" userId="dc01beaa-6388-43a3-8ce1-bb4126ee9f25" providerId="ADAL" clId="{855BFD7C-385B-4A90-9E58-5BF3C83D7717}" dt="2024-05-09T21:53:20.667" v="112"/>
          <ac:spMkLst>
            <pc:docMk/>
            <pc:sldMk cId="650786049" sldId="1695"/>
            <ac:spMk id="7" creationId="{27B14EBD-1362-BD3C-472E-E44F31458986}"/>
          </ac:spMkLst>
        </pc:spChg>
      </pc:sldChg>
      <pc:sldChg chg="addSp delSp modSp mod chgLayout">
        <pc:chgData name="Malone, Brad" userId="dc01beaa-6388-43a3-8ce1-bb4126ee9f25" providerId="ADAL" clId="{855BFD7C-385B-4A90-9E58-5BF3C83D7717}" dt="2024-05-09T21:53:00.112" v="108"/>
        <pc:sldMkLst>
          <pc:docMk/>
          <pc:sldMk cId="185988032" sldId="1696"/>
        </pc:sldMkLst>
        <pc:spChg chg="add del mod">
          <ac:chgData name="Malone, Brad" userId="dc01beaa-6388-43a3-8ce1-bb4126ee9f25" providerId="ADAL" clId="{855BFD7C-385B-4A90-9E58-5BF3C83D7717}" dt="2024-05-09T21:52:08.623" v="90" actId="478"/>
          <ac:spMkLst>
            <pc:docMk/>
            <pc:sldMk cId="185988032" sldId="1696"/>
            <ac:spMk id="2" creationId="{11F60830-DF4D-10C2-E47A-5A273A3B9265}"/>
          </ac:spMkLst>
        </pc:spChg>
        <pc:spChg chg="mod ord">
          <ac:chgData name="Malone, Brad" userId="dc01beaa-6388-43a3-8ce1-bb4126ee9f25" providerId="ADAL" clId="{855BFD7C-385B-4A90-9E58-5BF3C83D7717}" dt="2024-05-09T21:51:35.159" v="86" actId="700"/>
          <ac:spMkLst>
            <pc:docMk/>
            <pc:sldMk cId="185988032" sldId="1696"/>
            <ac:spMk id="3" creationId="{DA4312F0-9F4B-44C9-59AF-2E86305F3EDA}"/>
          </ac:spMkLst>
        </pc:spChg>
        <pc:spChg chg="add mod">
          <ac:chgData name="Malone, Brad" userId="dc01beaa-6388-43a3-8ce1-bb4126ee9f25" providerId="ADAL" clId="{855BFD7C-385B-4A90-9E58-5BF3C83D7717}" dt="2024-05-09T21:53:00.112" v="108"/>
          <ac:spMkLst>
            <pc:docMk/>
            <pc:sldMk cId="185988032" sldId="1696"/>
            <ac:spMk id="4" creationId="{2F87BFF0-07FD-330A-6659-E131F316289F}"/>
          </ac:spMkLst>
        </pc:spChg>
        <pc:spChg chg="del mod ord">
          <ac:chgData name="Malone, Brad" userId="dc01beaa-6388-43a3-8ce1-bb4126ee9f25" providerId="ADAL" clId="{855BFD7C-385B-4A90-9E58-5BF3C83D7717}" dt="2024-05-09T21:51:59.536" v="88" actId="478"/>
          <ac:spMkLst>
            <pc:docMk/>
            <pc:sldMk cId="185988032" sldId="1696"/>
            <ac:spMk id="6" creationId="{8B9BFAC5-7182-A4C1-AA3A-584EEC365A07}"/>
          </ac:spMkLst>
        </pc:spChg>
        <pc:spChg chg="mod ord">
          <ac:chgData name="Malone, Brad" userId="dc01beaa-6388-43a3-8ce1-bb4126ee9f25" providerId="ADAL" clId="{855BFD7C-385B-4A90-9E58-5BF3C83D7717}" dt="2024-05-09T21:51:35.159" v="86" actId="700"/>
          <ac:spMkLst>
            <pc:docMk/>
            <pc:sldMk cId="185988032" sldId="1696"/>
            <ac:spMk id="7" creationId="{8D452326-43FB-0589-25C3-7F128C2B8D94}"/>
          </ac:spMkLst>
        </pc:spChg>
        <pc:spChg chg="mod ord">
          <ac:chgData name="Malone, Brad" userId="dc01beaa-6388-43a3-8ce1-bb4126ee9f25" providerId="ADAL" clId="{855BFD7C-385B-4A90-9E58-5BF3C83D7717}" dt="2024-05-09T21:51:35.159" v="86" actId="700"/>
          <ac:spMkLst>
            <pc:docMk/>
            <pc:sldMk cId="185988032" sldId="1696"/>
            <ac:spMk id="8" creationId="{9BC00670-82E8-4CD0-9DD9-1AF018D2DEE1}"/>
          </ac:spMkLst>
        </pc:spChg>
        <pc:spChg chg="mod ord">
          <ac:chgData name="Malone, Brad" userId="dc01beaa-6388-43a3-8ce1-bb4126ee9f25" providerId="ADAL" clId="{855BFD7C-385B-4A90-9E58-5BF3C83D7717}" dt="2024-05-09T21:51:35.159" v="86" actId="700"/>
          <ac:spMkLst>
            <pc:docMk/>
            <pc:sldMk cId="185988032" sldId="1696"/>
            <ac:spMk id="9" creationId="{00590D4F-FB5C-41FE-A20C-4C30BF47D07A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26:09.607" v="1193" actId="1076"/>
        <pc:sldMkLst>
          <pc:docMk/>
          <pc:sldMk cId="1019389717" sldId="1708"/>
        </pc:sldMkLst>
        <pc:spChg chg="del">
          <ac:chgData name="Malone, Brad" userId="dc01beaa-6388-43a3-8ce1-bb4126ee9f25" providerId="ADAL" clId="{855BFD7C-385B-4A90-9E58-5BF3C83D7717}" dt="2024-05-09T22:24:24.094" v="1173" actId="478"/>
          <ac:spMkLst>
            <pc:docMk/>
            <pc:sldMk cId="1019389717" sldId="1708"/>
            <ac:spMk id="4" creationId="{56E04CDE-6469-84BC-A393-9B3BDC615401}"/>
          </ac:spMkLst>
        </pc:spChg>
        <pc:spChg chg="add del">
          <ac:chgData name="Malone, Brad" userId="dc01beaa-6388-43a3-8ce1-bb4126ee9f25" providerId="ADAL" clId="{855BFD7C-385B-4A90-9E58-5BF3C83D7717}" dt="2024-05-09T22:24:28.030" v="1175" actId="22"/>
          <ac:spMkLst>
            <pc:docMk/>
            <pc:sldMk cId="1019389717" sldId="1708"/>
            <ac:spMk id="6" creationId="{EE27A0F4-5C31-F78F-E9F4-6AE903E7D32D}"/>
          </ac:spMkLst>
        </pc:spChg>
        <pc:spChg chg="add mod">
          <ac:chgData name="Malone, Brad" userId="dc01beaa-6388-43a3-8ce1-bb4126ee9f25" providerId="ADAL" clId="{855BFD7C-385B-4A90-9E58-5BF3C83D7717}" dt="2024-05-09T22:24:38.194" v="1176"/>
          <ac:spMkLst>
            <pc:docMk/>
            <pc:sldMk cId="1019389717" sldId="1708"/>
            <ac:spMk id="9" creationId="{ACE9182A-05FA-BF82-283C-129BD5AD20E7}"/>
          </ac:spMkLst>
        </pc:spChg>
        <pc:picChg chg="mod">
          <ac:chgData name="Malone, Brad" userId="dc01beaa-6388-43a3-8ce1-bb4126ee9f25" providerId="ADAL" clId="{855BFD7C-385B-4A90-9E58-5BF3C83D7717}" dt="2024-05-09T22:26:09.607" v="1193" actId="1076"/>
          <ac:picMkLst>
            <pc:docMk/>
            <pc:sldMk cId="1019389717" sldId="1708"/>
            <ac:picMk id="3" creationId="{A0AA2CE4-14E2-44A1-950F-9B9C2221B717}"/>
          </ac:picMkLst>
        </pc:picChg>
      </pc:sldChg>
      <pc:sldChg chg="addSp delSp modSp mod">
        <pc:chgData name="Malone, Brad" userId="dc01beaa-6388-43a3-8ce1-bb4126ee9f25" providerId="ADAL" clId="{855BFD7C-385B-4A90-9E58-5BF3C83D7717}" dt="2024-05-09T22:27:54.183" v="1214"/>
        <pc:sldMkLst>
          <pc:docMk/>
          <pc:sldMk cId="2015170590" sldId="1756"/>
        </pc:sldMkLst>
        <pc:spChg chg="add mod">
          <ac:chgData name="Malone, Brad" userId="dc01beaa-6388-43a3-8ce1-bb4126ee9f25" providerId="ADAL" clId="{855BFD7C-385B-4A90-9E58-5BF3C83D7717}" dt="2024-05-09T22:27:54.183" v="1214"/>
          <ac:spMkLst>
            <pc:docMk/>
            <pc:sldMk cId="2015170590" sldId="1756"/>
            <ac:spMk id="2" creationId="{AF0DBD7F-E54B-9591-D021-4F8B5AED6DAA}"/>
          </ac:spMkLst>
        </pc:spChg>
        <pc:spChg chg="del">
          <ac:chgData name="Malone, Brad" userId="dc01beaa-6388-43a3-8ce1-bb4126ee9f25" providerId="ADAL" clId="{855BFD7C-385B-4A90-9E58-5BF3C83D7717}" dt="2024-05-09T22:27:52.743" v="1213" actId="478"/>
          <ac:spMkLst>
            <pc:docMk/>
            <pc:sldMk cId="2015170590" sldId="1756"/>
            <ac:spMk id="7" creationId="{2E7E164D-9BC0-5B19-4B38-867491049E86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21:25.044" v="1099"/>
        <pc:sldMkLst>
          <pc:docMk/>
          <pc:sldMk cId="2143614376" sldId="1812"/>
        </pc:sldMkLst>
        <pc:spChg chg="del">
          <ac:chgData name="Malone, Brad" userId="dc01beaa-6388-43a3-8ce1-bb4126ee9f25" providerId="ADAL" clId="{855BFD7C-385B-4A90-9E58-5BF3C83D7717}" dt="2024-05-09T22:21:23.684" v="1098" actId="478"/>
          <ac:spMkLst>
            <pc:docMk/>
            <pc:sldMk cId="2143614376" sldId="1812"/>
            <ac:spMk id="2" creationId="{95D4E878-8EA4-3EF3-DAD9-3C93B7A468F5}"/>
          </ac:spMkLst>
        </pc:spChg>
        <pc:spChg chg="add mod">
          <ac:chgData name="Malone, Brad" userId="dc01beaa-6388-43a3-8ce1-bb4126ee9f25" providerId="ADAL" clId="{855BFD7C-385B-4A90-9E58-5BF3C83D7717}" dt="2024-05-09T22:21:25.044" v="1099"/>
          <ac:spMkLst>
            <pc:docMk/>
            <pc:sldMk cId="2143614376" sldId="1812"/>
            <ac:spMk id="3" creationId="{4DCAD28B-19F5-DAB0-5064-4778475218CA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24:07.290" v="1171"/>
        <pc:sldMkLst>
          <pc:docMk/>
          <pc:sldMk cId="1483370282" sldId="1815"/>
        </pc:sldMkLst>
        <pc:spChg chg="del">
          <ac:chgData name="Malone, Brad" userId="dc01beaa-6388-43a3-8ce1-bb4126ee9f25" providerId="ADAL" clId="{855BFD7C-385B-4A90-9E58-5BF3C83D7717}" dt="2024-05-09T22:21:58.621" v="1123" actId="478"/>
          <ac:spMkLst>
            <pc:docMk/>
            <pc:sldMk cId="1483370282" sldId="1815"/>
            <ac:spMk id="2" creationId="{5B8C1623-568B-295B-0EF3-34857902F7BA}"/>
          </ac:spMkLst>
        </pc:spChg>
        <pc:spChg chg="add mod">
          <ac:chgData name="Malone, Brad" userId="dc01beaa-6388-43a3-8ce1-bb4126ee9f25" providerId="ADAL" clId="{855BFD7C-385B-4A90-9E58-5BF3C83D7717}" dt="2024-05-09T22:21:59.947" v="1124"/>
          <ac:spMkLst>
            <pc:docMk/>
            <pc:sldMk cId="1483370282" sldId="1815"/>
            <ac:spMk id="3" creationId="{6ACD85EA-28FA-755F-47A7-F654166B259A}"/>
          </ac:spMkLst>
        </pc:spChg>
        <pc:spChg chg="mod">
          <ac:chgData name="Malone, Brad" userId="dc01beaa-6388-43a3-8ce1-bb4126ee9f25" providerId="ADAL" clId="{855BFD7C-385B-4A90-9E58-5BF3C83D7717}" dt="2024-05-09T22:24:07.290" v="1171"/>
          <ac:spMkLst>
            <pc:docMk/>
            <pc:sldMk cId="1483370282" sldId="1815"/>
            <ac:spMk id="5" creationId="{736EF459-40B5-2233-59A2-E8FFE6DF2603}"/>
          </ac:spMkLst>
        </pc:spChg>
      </pc:sldChg>
      <pc:sldChg chg="addSp delSp modSp mod modAnim">
        <pc:chgData name="Malone, Brad" userId="dc01beaa-6388-43a3-8ce1-bb4126ee9f25" providerId="ADAL" clId="{855BFD7C-385B-4A90-9E58-5BF3C83D7717}" dt="2024-05-09T22:41:21.465" v="1559" actId="14100"/>
        <pc:sldMkLst>
          <pc:docMk/>
          <pc:sldMk cId="768401815" sldId="1816"/>
        </pc:sldMkLst>
        <pc:spChg chg="mod">
          <ac:chgData name="Malone, Brad" userId="dc01beaa-6388-43a3-8ce1-bb4126ee9f25" providerId="ADAL" clId="{855BFD7C-385B-4A90-9E58-5BF3C83D7717}" dt="2024-05-09T22:41:12.096" v="1543" actId="14100"/>
          <ac:spMkLst>
            <pc:docMk/>
            <pc:sldMk cId="768401815" sldId="1816"/>
            <ac:spMk id="2" creationId="{A1E2C066-87CE-A4B9-4BD0-3E9A0FB9A507}"/>
          </ac:spMkLst>
        </pc:spChg>
        <pc:spChg chg="mod">
          <ac:chgData name="Malone, Brad" userId="dc01beaa-6388-43a3-8ce1-bb4126ee9f25" providerId="ADAL" clId="{855BFD7C-385B-4A90-9E58-5BF3C83D7717}" dt="2024-05-09T22:39:46.848" v="1459" actId="14100"/>
          <ac:spMkLst>
            <pc:docMk/>
            <pc:sldMk cId="768401815" sldId="1816"/>
            <ac:spMk id="3" creationId="{4E2213DD-86BB-4BFE-CCAD-2D2170EF51AB}"/>
          </ac:spMkLst>
        </pc:spChg>
        <pc:spChg chg="add mod">
          <ac:chgData name="Malone, Brad" userId="dc01beaa-6388-43a3-8ce1-bb4126ee9f25" providerId="ADAL" clId="{855BFD7C-385B-4A90-9E58-5BF3C83D7717}" dt="2024-05-09T21:53:25.233" v="114"/>
          <ac:spMkLst>
            <pc:docMk/>
            <pc:sldMk cId="768401815" sldId="1816"/>
            <ac:spMk id="4" creationId="{10244960-6143-F8B9-E3E8-BBAFEE4AA93E}"/>
          </ac:spMkLst>
        </pc:spChg>
        <pc:spChg chg="del">
          <ac:chgData name="Malone, Brad" userId="dc01beaa-6388-43a3-8ce1-bb4126ee9f25" providerId="ADAL" clId="{855BFD7C-385B-4A90-9E58-5BF3C83D7717}" dt="2024-05-09T21:53:23.608" v="113" actId="478"/>
          <ac:spMkLst>
            <pc:docMk/>
            <pc:sldMk cId="768401815" sldId="1816"/>
            <ac:spMk id="7" creationId="{86E9CF4C-81A3-63F5-D82F-58B18E51958E}"/>
          </ac:spMkLst>
        </pc:spChg>
        <pc:spChg chg="mod">
          <ac:chgData name="Malone, Brad" userId="dc01beaa-6388-43a3-8ce1-bb4126ee9f25" providerId="ADAL" clId="{855BFD7C-385B-4A90-9E58-5BF3C83D7717}" dt="2024-05-09T22:41:18.066" v="1558" actId="1037"/>
          <ac:spMkLst>
            <pc:docMk/>
            <pc:sldMk cId="768401815" sldId="1816"/>
            <ac:spMk id="10" creationId="{5264AF1A-09A2-650E-D54F-7B5B7E88EFB7}"/>
          </ac:spMkLst>
        </pc:spChg>
        <pc:spChg chg="mod">
          <ac:chgData name="Malone, Brad" userId="dc01beaa-6388-43a3-8ce1-bb4126ee9f25" providerId="ADAL" clId="{855BFD7C-385B-4A90-9E58-5BF3C83D7717}" dt="2024-05-09T22:37:14.791" v="1364" actId="1036"/>
          <ac:spMkLst>
            <pc:docMk/>
            <pc:sldMk cId="768401815" sldId="1816"/>
            <ac:spMk id="15" creationId="{3B1BC8E7-EDE4-90C1-E6AC-A15890C75A26}"/>
          </ac:spMkLst>
        </pc:spChg>
        <pc:spChg chg="mod">
          <ac:chgData name="Malone, Brad" userId="dc01beaa-6388-43a3-8ce1-bb4126ee9f25" providerId="ADAL" clId="{855BFD7C-385B-4A90-9E58-5BF3C83D7717}" dt="2024-05-09T22:39:05.741" v="1423" actId="1038"/>
          <ac:spMkLst>
            <pc:docMk/>
            <pc:sldMk cId="768401815" sldId="1816"/>
            <ac:spMk id="17" creationId="{B6AFEBE4-EE4C-EDDB-AA2C-22AA6EF79676}"/>
          </ac:spMkLst>
        </pc:spChg>
        <pc:spChg chg="add del mod">
          <ac:chgData name="Malone, Brad" userId="dc01beaa-6388-43a3-8ce1-bb4126ee9f25" providerId="ADAL" clId="{855BFD7C-385B-4A90-9E58-5BF3C83D7717}" dt="2024-05-09T22:38:01.320" v="1369" actId="478"/>
          <ac:spMkLst>
            <pc:docMk/>
            <pc:sldMk cId="768401815" sldId="1816"/>
            <ac:spMk id="20" creationId="{14F4E60D-69FA-D10F-3149-9AF755B31494}"/>
          </ac:spMkLst>
        </pc:spChg>
        <pc:spChg chg="add del mod">
          <ac:chgData name="Malone, Brad" userId="dc01beaa-6388-43a3-8ce1-bb4126ee9f25" providerId="ADAL" clId="{855BFD7C-385B-4A90-9E58-5BF3C83D7717}" dt="2024-05-09T22:38:01.320" v="1369" actId="478"/>
          <ac:spMkLst>
            <pc:docMk/>
            <pc:sldMk cId="768401815" sldId="1816"/>
            <ac:spMk id="21" creationId="{2D373521-BA1B-B2C4-C7B5-D1B9F76E0069}"/>
          </ac:spMkLst>
        </pc:spChg>
        <pc:spChg chg="add del mod">
          <ac:chgData name="Malone, Brad" userId="dc01beaa-6388-43a3-8ce1-bb4126ee9f25" providerId="ADAL" clId="{855BFD7C-385B-4A90-9E58-5BF3C83D7717}" dt="2024-05-09T22:38:01.320" v="1369" actId="478"/>
          <ac:spMkLst>
            <pc:docMk/>
            <pc:sldMk cId="768401815" sldId="1816"/>
            <ac:spMk id="22" creationId="{597A9219-C6C1-A8BB-8E55-706765397393}"/>
          </ac:spMkLst>
        </pc:spChg>
        <pc:spChg chg="add del mod">
          <ac:chgData name="Malone, Brad" userId="dc01beaa-6388-43a3-8ce1-bb4126ee9f25" providerId="ADAL" clId="{855BFD7C-385B-4A90-9E58-5BF3C83D7717}" dt="2024-05-09T22:38:01.320" v="1369" actId="478"/>
          <ac:spMkLst>
            <pc:docMk/>
            <pc:sldMk cId="768401815" sldId="1816"/>
            <ac:spMk id="23" creationId="{E438563F-9ADB-27F1-95E9-35EFC5C8923B}"/>
          </ac:spMkLst>
        </pc:spChg>
        <pc:spChg chg="add del mod">
          <ac:chgData name="Malone, Brad" userId="dc01beaa-6388-43a3-8ce1-bb4126ee9f25" providerId="ADAL" clId="{855BFD7C-385B-4A90-9E58-5BF3C83D7717}" dt="2024-05-09T22:38:01.320" v="1369" actId="478"/>
          <ac:spMkLst>
            <pc:docMk/>
            <pc:sldMk cId="768401815" sldId="1816"/>
            <ac:spMk id="24" creationId="{BE3008D9-27A9-C5C1-7265-12E036BA6972}"/>
          </ac:spMkLst>
        </pc:spChg>
        <pc:spChg chg="add del mod">
          <ac:chgData name="Malone, Brad" userId="dc01beaa-6388-43a3-8ce1-bb4126ee9f25" providerId="ADAL" clId="{855BFD7C-385B-4A90-9E58-5BF3C83D7717}" dt="2024-05-09T22:38:04.418" v="1370" actId="478"/>
          <ac:spMkLst>
            <pc:docMk/>
            <pc:sldMk cId="768401815" sldId="1816"/>
            <ac:spMk id="25" creationId="{F4C305D8-660B-583C-5D33-C710FAA9D86F}"/>
          </ac:spMkLst>
        </pc:spChg>
        <pc:spChg chg="add del mod">
          <ac:chgData name="Malone, Brad" userId="dc01beaa-6388-43a3-8ce1-bb4126ee9f25" providerId="ADAL" clId="{855BFD7C-385B-4A90-9E58-5BF3C83D7717}" dt="2024-05-09T22:38:10.316" v="1371" actId="478"/>
          <ac:spMkLst>
            <pc:docMk/>
            <pc:sldMk cId="768401815" sldId="1816"/>
            <ac:spMk id="26" creationId="{163507D0-822C-E2DD-3F4F-74EBFC0A985D}"/>
          </ac:spMkLst>
        </pc:spChg>
        <pc:spChg chg="add mod">
          <ac:chgData name="Malone, Brad" userId="dc01beaa-6388-43a3-8ce1-bb4126ee9f25" providerId="ADAL" clId="{855BFD7C-385B-4A90-9E58-5BF3C83D7717}" dt="2024-05-09T22:38:39.759" v="1390" actId="1035"/>
          <ac:spMkLst>
            <pc:docMk/>
            <pc:sldMk cId="768401815" sldId="1816"/>
            <ac:spMk id="27" creationId="{B07CF772-2151-FD21-B1B5-B5E7CD93B521}"/>
          </ac:spMkLst>
        </pc:spChg>
        <pc:spChg chg="add mod">
          <ac:chgData name="Malone, Brad" userId="dc01beaa-6388-43a3-8ce1-bb4126ee9f25" providerId="ADAL" clId="{855BFD7C-385B-4A90-9E58-5BF3C83D7717}" dt="2024-05-09T22:41:21.465" v="1559" actId="14100"/>
          <ac:spMkLst>
            <pc:docMk/>
            <pc:sldMk cId="768401815" sldId="1816"/>
            <ac:spMk id="28" creationId="{9209B892-24B4-21F4-526C-A05131BF5EBF}"/>
          </ac:spMkLst>
        </pc:spChg>
        <pc:spChg chg="add mod">
          <ac:chgData name="Malone, Brad" userId="dc01beaa-6388-43a3-8ce1-bb4126ee9f25" providerId="ADAL" clId="{855BFD7C-385B-4A90-9E58-5BF3C83D7717}" dt="2024-05-09T22:40:24.621" v="1501" actId="1076"/>
          <ac:spMkLst>
            <pc:docMk/>
            <pc:sldMk cId="768401815" sldId="1816"/>
            <ac:spMk id="30" creationId="{CFF9DE5C-46D1-B887-FC30-EA4568981DB0}"/>
          </ac:spMkLst>
        </pc:spChg>
        <pc:spChg chg="mod">
          <ac:chgData name="Malone, Brad" userId="dc01beaa-6388-43a3-8ce1-bb4126ee9f25" providerId="ADAL" clId="{855BFD7C-385B-4A90-9E58-5BF3C83D7717}" dt="2024-05-09T22:40:57.085" v="1540" actId="20577"/>
          <ac:spMkLst>
            <pc:docMk/>
            <pc:sldMk cId="768401815" sldId="1816"/>
            <ac:spMk id="82" creationId="{392AA946-FA39-FA47-D3EB-A6DFC70AEA50}"/>
          </ac:spMkLst>
        </pc:spChg>
        <pc:grpChg chg="add mod">
          <ac:chgData name="Malone, Brad" userId="dc01beaa-6388-43a3-8ce1-bb4126ee9f25" providerId="ADAL" clId="{855BFD7C-385B-4A90-9E58-5BF3C83D7717}" dt="2024-05-09T22:37:48.488" v="1366" actId="1076"/>
          <ac:grpSpMkLst>
            <pc:docMk/>
            <pc:sldMk cId="768401815" sldId="1816"/>
            <ac:grpSpMk id="5" creationId="{412C2901-63FB-9EE1-6F90-74390DA6D7FF}"/>
          </ac:grpSpMkLst>
        </pc:grpChg>
        <pc:grpChg chg="mod">
          <ac:chgData name="Malone, Brad" userId="dc01beaa-6388-43a3-8ce1-bb4126ee9f25" providerId="ADAL" clId="{855BFD7C-385B-4A90-9E58-5BF3C83D7717}" dt="2024-05-09T22:40:44.567" v="1536" actId="1037"/>
          <ac:grpSpMkLst>
            <pc:docMk/>
            <pc:sldMk cId="768401815" sldId="1816"/>
            <ac:grpSpMk id="12" creationId="{F2155665-2A35-93E4-12FC-085D3EA4C32F}"/>
          </ac:grpSpMkLst>
        </pc:grpChg>
        <pc:grpChg chg="mod topLvl">
          <ac:chgData name="Malone, Brad" userId="dc01beaa-6388-43a3-8ce1-bb4126ee9f25" providerId="ADAL" clId="{855BFD7C-385B-4A90-9E58-5BF3C83D7717}" dt="2024-05-09T22:41:18.066" v="1558" actId="1037"/>
          <ac:grpSpMkLst>
            <pc:docMk/>
            <pc:sldMk cId="768401815" sldId="1816"/>
            <ac:grpSpMk id="13" creationId="{AF5E5513-C67C-12BE-58DA-23444D674214}"/>
          </ac:grpSpMkLst>
        </pc:grpChg>
        <pc:grpChg chg="del mod">
          <ac:chgData name="Malone, Brad" userId="dc01beaa-6388-43a3-8ce1-bb4126ee9f25" providerId="ADAL" clId="{855BFD7C-385B-4A90-9E58-5BF3C83D7717}" dt="2024-05-09T22:37:55.249" v="1367" actId="27803"/>
          <ac:grpSpMkLst>
            <pc:docMk/>
            <pc:sldMk cId="768401815" sldId="1816"/>
            <ac:grpSpMk id="19" creationId="{449AA08C-0A1B-7FFD-E433-FD19301AE0A7}"/>
          </ac:grpSpMkLst>
        </pc:grpChg>
        <pc:grpChg chg="mod">
          <ac:chgData name="Malone, Brad" userId="dc01beaa-6388-43a3-8ce1-bb4126ee9f25" providerId="ADAL" clId="{855BFD7C-385B-4A90-9E58-5BF3C83D7717}" dt="2024-05-09T22:40:44.567" v="1536" actId="1037"/>
          <ac:grpSpMkLst>
            <pc:docMk/>
            <pc:sldMk cId="768401815" sldId="1816"/>
            <ac:grpSpMk id="110" creationId="{DD3FBB73-3D40-4BED-B3CE-FADB2C32563F}"/>
          </ac:grpSpMkLst>
        </pc:grpChg>
        <pc:grpChg chg="mod">
          <ac:chgData name="Malone, Brad" userId="dc01beaa-6388-43a3-8ce1-bb4126ee9f25" providerId="ADAL" clId="{855BFD7C-385B-4A90-9E58-5BF3C83D7717}" dt="2024-05-09T22:41:18.066" v="1558" actId="1037"/>
          <ac:grpSpMkLst>
            <pc:docMk/>
            <pc:sldMk cId="768401815" sldId="1816"/>
            <ac:grpSpMk id="115" creationId="{36FD6CA1-33A4-097F-F7B4-107D7B7C3088}"/>
          </ac:grpSpMkLst>
        </pc:grpChg>
        <pc:grpChg chg="del mod">
          <ac:chgData name="Malone, Brad" userId="dc01beaa-6388-43a3-8ce1-bb4126ee9f25" providerId="ADAL" clId="{855BFD7C-385B-4A90-9E58-5BF3C83D7717}" dt="2024-05-09T22:37:05.829" v="1350" actId="165"/>
          <ac:grpSpMkLst>
            <pc:docMk/>
            <pc:sldMk cId="768401815" sldId="1816"/>
            <ac:grpSpMk id="116" creationId="{2EE8581C-3FA3-0EE6-982A-D40D9105AB34}"/>
          </ac:grpSpMkLst>
        </pc:grpChg>
        <pc:picChg chg="mod">
          <ac:chgData name="Malone, Brad" userId="dc01beaa-6388-43a3-8ce1-bb4126ee9f25" providerId="ADAL" clId="{855BFD7C-385B-4A90-9E58-5BF3C83D7717}" dt="2024-05-09T22:37:44.336" v="1365"/>
          <ac:picMkLst>
            <pc:docMk/>
            <pc:sldMk cId="768401815" sldId="1816"/>
            <ac:picMk id="6" creationId="{59B3616D-7455-59CE-1AAA-FE459EEA2E06}"/>
          </ac:picMkLst>
        </pc:picChg>
        <pc:picChg chg="mod">
          <ac:chgData name="Malone, Brad" userId="dc01beaa-6388-43a3-8ce1-bb4126ee9f25" providerId="ADAL" clId="{855BFD7C-385B-4A90-9E58-5BF3C83D7717}" dt="2024-05-09T22:37:05.829" v="1350" actId="165"/>
          <ac:picMkLst>
            <pc:docMk/>
            <pc:sldMk cId="768401815" sldId="1816"/>
            <ac:picMk id="14" creationId="{062A3A8A-FA5F-1728-9D93-71573B40F9CE}"/>
          </ac:picMkLst>
        </pc:picChg>
        <pc:picChg chg="add del mod">
          <ac:chgData name="Malone, Brad" userId="dc01beaa-6388-43a3-8ce1-bb4126ee9f25" providerId="ADAL" clId="{855BFD7C-385B-4A90-9E58-5BF3C83D7717}" dt="2024-05-09T22:37:55.249" v="1367" actId="27803"/>
          <ac:picMkLst>
            <pc:docMk/>
            <pc:sldMk cId="768401815" sldId="1816"/>
            <ac:picMk id="18" creationId="{1C73FE09-9A17-149F-A9A5-386021F9D22E}"/>
          </ac:picMkLst>
        </pc:picChg>
        <pc:picChg chg="mod topLvl">
          <ac:chgData name="Malone, Brad" userId="dc01beaa-6388-43a3-8ce1-bb4126ee9f25" providerId="ADAL" clId="{855BFD7C-385B-4A90-9E58-5BF3C83D7717}" dt="2024-05-09T22:41:18.066" v="1558" actId="1037"/>
          <ac:picMkLst>
            <pc:docMk/>
            <pc:sldMk cId="768401815" sldId="1816"/>
            <ac:picMk id="75" creationId="{E395FC7E-7B31-6C80-F908-215C215FA1CF}"/>
          </ac:picMkLst>
        </pc:picChg>
        <pc:cxnChg chg="mod">
          <ac:chgData name="Malone, Brad" userId="dc01beaa-6388-43a3-8ce1-bb4126ee9f25" providerId="ADAL" clId="{855BFD7C-385B-4A90-9E58-5BF3C83D7717}" dt="2024-05-09T22:40:44.567" v="1536" actId="1037"/>
          <ac:cxnSpMkLst>
            <pc:docMk/>
            <pc:sldMk cId="768401815" sldId="1816"/>
            <ac:cxnSpMk id="88" creationId="{6A8B9A30-89F3-79A9-C77F-58DF65A57350}"/>
          </ac:cxnSpMkLst>
        </pc:cxnChg>
        <pc:cxnChg chg="mod">
          <ac:chgData name="Malone, Brad" userId="dc01beaa-6388-43a3-8ce1-bb4126ee9f25" providerId="ADAL" clId="{855BFD7C-385B-4A90-9E58-5BF3C83D7717}" dt="2024-05-09T22:41:18.066" v="1558" actId="1037"/>
          <ac:cxnSpMkLst>
            <pc:docMk/>
            <pc:sldMk cId="768401815" sldId="1816"/>
            <ac:cxnSpMk id="111" creationId="{32A1A2E1-1860-8B8C-9A0E-5300A3700C33}"/>
          </ac:cxnSpMkLst>
        </pc:cxnChg>
      </pc:sldChg>
      <pc:sldChg chg="modSp mod">
        <pc:chgData name="Malone, Brad" userId="dc01beaa-6388-43a3-8ce1-bb4126ee9f25" providerId="ADAL" clId="{855BFD7C-385B-4A90-9E58-5BF3C83D7717}" dt="2024-05-09T22:22:40.740" v="1162" actId="20577"/>
        <pc:sldMkLst>
          <pc:docMk/>
          <pc:sldMk cId="1936998481" sldId="1820"/>
        </pc:sldMkLst>
        <pc:spChg chg="mod">
          <ac:chgData name="Malone, Brad" userId="dc01beaa-6388-43a3-8ce1-bb4126ee9f25" providerId="ADAL" clId="{855BFD7C-385B-4A90-9E58-5BF3C83D7717}" dt="2024-05-09T22:22:40.740" v="1162" actId="20577"/>
          <ac:spMkLst>
            <pc:docMk/>
            <pc:sldMk cId="1936998481" sldId="1820"/>
            <ac:spMk id="6" creationId="{8387CAC6-9D5A-8D41-17A8-A1A82AC9B3DC}"/>
          </ac:spMkLst>
        </pc:spChg>
      </pc:sldChg>
      <pc:sldChg chg="addSp delSp modSp mod chgLayout">
        <pc:chgData name="Malone, Brad" userId="dc01beaa-6388-43a3-8ce1-bb4126ee9f25" providerId="ADAL" clId="{855BFD7C-385B-4A90-9E58-5BF3C83D7717}" dt="2024-05-21T00:07:05.071" v="3415" actId="255"/>
        <pc:sldMkLst>
          <pc:docMk/>
          <pc:sldMk cId="2892212018" sldId="1822"/>
        </pc:sldMkLst>
        <pc:spChg chg="mod ord">
          <ac:chgData name="Malone, Brad" userId="dc01beaa-6388-43a3-8ce1-bb4126ee9f25" providerId="ADAL" clId="{855BFD7C-385B-4A90-9E58-5BF3C83D7717}" dt="2024-05-09T22:17:25.218" v="1059" actId="700"/>
          <ac:spMkLst>
            <pc:docMk/>
            <pc:sldMk cId="2892212018" sldId="1822"/>
            <ac:spMk id="2" creationId="{540AFF76-282B-BA02-C94A-A517CA58AC8B}"/>
          </ac:spMkLst>
        </pc:spChg>
        <pc:spChg chg="mod ord">
          <ac:chgData name="Malone, Brad" userId="dc01beaa-6388-43a3-8ce1-bb4126ee9f25" providerId="ADAL" clId="{855BFD7C-385B-4A90-9E58-5BF3C83D7717}" dt="2024-05-21T00:07:05.071" v="3415" actId="255"/>
          <ac:spMkLst>
            <pc:docMk/>
            <pc:sldMk cId="2892212018" sldId="1822"/>
            <ac:spMk id="3" creationId="{76A628F0-0D78-B84C-B105-E90632EF5380}"/>
          </ac:spMkLst>
        </pc:spChg>
        <pc:spChg chg="add mod ord">
          <ac:chgData name="Malone, Brad" userId="dc01beaa-6388-43a3-8ce1-bb4126ee9f25" providerId="ADAL" clId="{855BFD7C-385B-4A90-9E58-5BF3C83D7717}" dt="2024-05-09T22:17:25.218" v="1059" actId="700"/>
          <ac:spMkLst>
            <pc:docMk/>
            <pc:sldMk cId="2892212018" sldId="1822"/>
            <ac:spMk id="4" creationId="{CCFAF14E-CFB9-2EF5-352E-A67FD7C1D11E}"/>
          </ac:spMkLst>
        </pc:spChg>
        <pc:spChg chg="del">
          <ac:chgData name="Malone, Brad" userId="dc01beaa-6388-43a3-8ce1-bb4126ee9f25" providerId="ADAL" clId="{855BFD7C-385B-4A90-9E58-5BF3C83D7717}" dt="2024-05-09T21:53:59.248" v="125" actId="478"/>
          <ac:spMkLst>
            <pc:docMk/>
            <pc:sldMk cId="2892212018" sldId="1822"/>
            <ac:spMk id="7" creationId="{15097300-EF59-B37F-9216-7359B31C3E5A}"/>
          </ac:spMkLst>
        </pc:spChg>
        <pc:spChg chg="mod ord">
          <ac:chgData name="Malone, Brad" userId="dc01beaa-6388-43a3-8ce1-bb4126ee9f25" providerId="ADAL" clId="{855BFD7C-385B-4A90-9E58-5BF3C83D7717}" dt="2024-05-09T22:17:25.218" v="1059" actId="700"/>
          <ac:spMkLst>
            <pc:docMk/>
            <pc:sldMk cId="2892212018" sldId="1822"/>
            <ac:spMk id="8" creationId="{15084585-62F5-4B5F-F2D3-4C877AC199ED}"/>
          </ac:spMkLst>
        </pc:spChg>
        <pc:spChg chg="mod ord">
          <ac:chgData name="Malone, Brad" userId="dc01beaa-6388-43a3-8ce1-bb4126ee9f25" providerId="ADAL" clId="{855BFD7C-385B-4A90-9E58-5BF3C83D7717}" dt="2024-05-09T22:17:25.218" v="1059" actId="700"/>
          <ac:spMkLst>
            <pc:docMk/>
            <pc:sldMk cId="2892212018" sldId="1822"/>
            <ac:spMk id="9" creationId="{23F83F2F-D038-3349-EA07-896865E6A7EC}"/>
          </ac:spMkLst>
        </pc:spChg>
      </pc:sldChg>
      <pc:sldChg chg="addSp delSp modSp mod">
        <pc:chgData name="Malone, Brad" userId="dc01beaa-6388-43a3-8ce1-bb4126ee9f25" providerId="ADAL" clId="{855BFD7C-385B-4A90-9E58-5BF3C83D7717}" dt="2024-05-21T00:12:23.593" v="3541" actId="948"/>
        <pc:sldMkLst>
          <pc:docMk/>
          <pc:sldMk cId="3584360137" sldId="1824"/>
        </pc:sldMkLst>
        <pc:spChg chg="mod">
          <ac:chgData name="Malone, Brad" userId="dc01beaa-6388-43a3-8ce1-bb4126ee9f25" providerId="ADAL" clId="{855BFD7C-385B-4A90-9E58-5BF3C83D7717}" dt="2024-05-21T00:12:23.593" v="3541" actId="948"/>
          <ac:spMkLst>
            <pc:docMk/>
            <pc:sldMk cId="3584360137" sldId="1824"/>
            <ac:spMk id="3" creationId="{B0B1D491-654A-A6AD-E452-DAB388325AB1}"/>
          </ac:spMkLst>
        </pc:spChg>
        <pc:spChg chg="add mod">
          <ac:chgData name="Malone, Brad" userId="dc01beaa-6388-43a3-8ce1-bb4126ee9f25" providerId="ADAL" clId="{855BFD7C-385B-4A90-9E58-5BF3C83D7717}" dt="2024-05-09T22:01:19.729" v="671"/>
          <ac:spMkLst>
            <pc:docMk/>
            <pc:sldMk cId="3584360137" sldId="1824"/>
            <ac:spMk id="4" creationId="{8E7AFBAA-5220-A47D-45FF-26F38BF2B067}"/>
          </ac:spMkLst>
        </pc:spChg>
        <pc:spChg chg="mod">
          <ac:chgData name="Malone, Brad" userId="dc01beaa-6388-43a3-8ce1-bb4126ee9f25" providerId="ADAL" clId="{855BFD7C-385B-4A90-9E58-5BF3C83D7717}" dt="2024-05-21T00:09:36.985" v="3495"/>
          <ac:spMkLst>
            <pc:docMk/>
            <pc:sldMk cId="3584360137" sldId="1824"/>
            <ac:spMk id="8" creationId="{6601D10E-DAB9-CF1B-83D9-1A404E7712B8}"/>
          </ac:spMkLst>
        </pc:spChg>
        <pc:spChg chg="del">
          <ac:chgData name="Malone, Brad" userId="dc01beaa-6388-43a3-8ce1-bb4126ee9f25" providerId="ADAL" clId="{855BFD7C-385B-4A90-9E58-5BF3C83D7717}" dt="2024-05-09T22:01:18.336" v="670" actId="478"/>
          <ac:spMkLst>
            <pc:docMk/>
            <pc:sldMk cId="3584360137" sldId="1824"/>
            <ac:spMk id="9" creationId="{93D75AE1-845F-2A55-CC27-1B3EF697482D}"/>
          </ac:spMkLst>
        </pc:spChg>
      </pc:sldChg>
      <pc:sldChg chg="addSp delSp modSp mod">
        <pc:chgData name="Malone, Brad" userId="dc01beaa-6388-43a3-8ce1-bb4126ee9f25" providerId="ADAL" clId="{855BFD7C-385B-4A90-9E58-5BF3C83D7717}" dt="2024-05-21T00:37:00.396" v="4127" actId="27636"/>
        <pc:sldMkLst>
          <pc:docMk/>
          <pc:sldMk cId="855595741" sldId="1826"/>
        </pc:sldMkLst>
        <pc:spChg chg="mod">
          <ac:chgData name="Malone, Brad" userId="dc01beaa-6388-43a3-8ce1-bb4126ee9f25" providerId="ADAL" clId="{855BFD7C-385B-4A90-9E58-5BF3C83D7717}" dt="2024-05-21T00:35:32.222" v="4107" actId="255"/>
          <ac:spMkLst>
            <pc:docMk/>
            <pc:sldMk cId="855595741" sldId="1826"/>
            <ac:spMk id="2" creationId="{5E6DE072-1406-AEC3-540C-7219F401152F}"/>
          </ac:spMkLst>
        </pc:spChg>
        <pc:spChg chg="mod">
          <ac:chgData name="Malone, Brad" userId="dc01beaa-6388-43a3-8ce1-bb4126ee9f25" providerId="ADAL" clId="{855BFD7C-385B-4A90-9E58-5BF3C83D7717}" dt="2024-05-21T00:37:00.396" v="4127" actId="27636"/>
          <ac:spMkLst>
            <pc:docMk/>
            <pc:sldMk cId="855595741" sldId="1826"/>
            <ac:spMk id="3" creationId="{B0B1D491-654A-A6AD-E452-DAB388325AB1}"/>
          </ac:spMkLst>
        </pc:spChg>
        <pc:spChg chg="add mod">
          <ac:chgData name="Malone, Brad" userId="dc01beaa-6388-43a3-8ce1-bb4126ee9f25" providerId="ADAL" clId="{855BFD7C-385B-4A90-9E58-5BF3C83D7717}" dt="2024-05-09T22:27:08.765" v="1205"/>
          <ac:spMkLst>
            <pc:docMk/>
            <pc:sldMk cId="855595741" sldId="1826"/>
            <ac:spMk id="4" creationId="{F494603F-545B-C48B-5347-185E3B71C0D2}"/>
          </ac:spMkLst>
        </pc:spChg>
        <pc:spChg chg="del">
          <ac:chgData name="Malone, Brad" userId="dc01beaa-6388-43a3-8ce1-bb4126ee9f25" providerId="ADAL" clId="{855BFD7C-385B-4A90-9E58-5BF3C83D7717}" dt="2024-05-09T22:27:07.106" v="1204" actId="478"/>
          <ac:spMkLst>
            <pc:docMk/>
            <pc:sldMk cId="855595741" sldId="1826"/>
            <ac:spMk id="7" creationId="{9D4C9E46-A55D-B528-60CA-A438BA516365}"/>
          </ac:spMkLst>
        </pc:spChg>
      </pc:sldChg>
      <pc:sldChg chg="addSp delSp modSp mod chgLayout">
        <pc:chgData name="Malone, Brad" userId="dc01beaa-6388-43a3-8ce1-bb4126ee9f25" providerId="ADAL" clId="{855BFD7C-385B-4A90-9E58-5BF3C83D7717}" dt="2024-05-21T00:05:44.992" v="3411" actId="207"/>
        <pc:sldMkLst>
          <pc:docMk/>
          <pc:sldMk cId="4254765201" sldId="1827"/>
        </pc:sldMkLst>
        <pc:spChg chg="mod ord">
          <ac:chgData name="Malone, Brad" userId="dc01beaa-6388-43a3-8ce1-bb4126ee9f25" providerId="ADAL" clId="{855BFD7C-385B-4A90-9E58-5BF3C83D7717}" dt="2024-05-20T23:34:24.859" v="2392" actId="20577"/>
          <ac:spMkLst>
            <pc:docMk/>
            <pc:sldMk cId="4254765201" sldId="1827"/>
            <ac:spMk id="2" creationId="{0FC58E18-EEE8-DDD8-F4DF-304684F2A57A}"/>
          </ac:spMkLst>
        </pc:spChg>
        <pc:spChg chg="mod ord">
          <ac:chgData name="Malone, Brad" userId="dc01beaa-6388-43a3-8ce1-bb4126ee9f25" providerId="ADAL" clId="{855BFD7C-385B-4A90-9E58-5BF3C83D7717}" dt="2024-05-21T00:05:44.992" v="3411" actId="207"/>
          <ac:spMkLst>
            <pc:docMk/>
            <pc:sldMk cId="4254765201" sldId="1827"/>
            <ac:spMk id="3" creationId="{331415BD-629E-3E69-93EF-FD03DC8503DD}"/>
          </ac:spMkLst>
        </pc:spChg>
        <pc:spChg chg="add mod ord">
          <ac:chgData name="Malone, Brad" userId="dc01beaa-6388-43a3-8ce1-bb4126ee9f25" providerId="ADAL" clId="{855BFD7C-385B-4A90-9E58-5BF3C83D7717}" dt="2024-05-09T22:17:39.668" v="1060" actId="700"/>
          <ac:spMkLst>
            <pc:docMk/>
            <pc:sldMk cId="4254765201" sldId="1827"/>
            <ac:spMk id="4" creationId="{D5FC9EAE-F60D-820D-9B35-3BA9B34DB4E3}"/>
          </ac:spMkLst>
        </pc:spChg>
        <pc:spChg chg="del">
          <ac:chgData name="Malone, Brad" userId="dc01beaa-6388-43a3-8ce1-bb4126ee9f25" providerId="ADAL" clId="{855BFD7C-385B-4A90-9E58-5BF3C83D7717}" dt="2024-05-20T23:33:55.754" v="2351" actId="478"/>
          <ac:spMkLst>
            <pc:docMk/>
            <pc:sldMk cId="4254765201" sldId="1827"/>
            <ac:spMk id="9" creationId="{F8A38C11-192A-5031-08A2-4463A7C7075A}"/>
          </ac:spMkLst>
        </pc:spChg>
        <pc:spChg chg="del">
          <ac:chgData name="Malone, Brad" userId="dc01beaa-6388-43a3-8ce1-bb4126ee9f25" providerId="ADAL" clId="{855BFD7C-385B-4A90-9E58-5BF3C83D7717}" dt="2024-05-09T21:54:04.798" v="127" actId="478"/>
          <ac:spMkLst>
            <pc:docMk/>
            <pc:sldMk cId="4254765201" sldId="1827"/>
            <ac:spMk id="17" creationId="{4198A049-733A-8587-81E2-D99EA0949FDC}"/>
          </ac:spMkLst>
        </pc:spChg>
        <pc:spChg chg="mod topLvl">
          <ac:chgData name="Malone, Brad" userId="dc01beaa-6388-43a3-8ce1-bb4126ee9f25" providerId="ADAL" clId="{855BFD7C-385B-4A90-9E58-5BF3C83D7717}" dt="2024-05-20T23:42:18.079" v="2657" actId="164"/>
          <ac:spMkLst>
            <pc:docMk/>
            <pc:sldMk cId="4254765201" sldId="1827"/>
            <ac:spMk id="23" creationId="{EFABC2F6-956B-2624-5911-6FBE9E69CBC2}"/>
          </ac:spMkLst>
        </pc:spChg>
        <pc:spChg chg="add del mod topLvl">
          <ac:chgData name="Malone, Brad" userId="dc01beaa-6388-43a3-8ce1-bb4126ee9f25" providerId="ADAL" clId="{855BFD7C-385B-4A90-9E58-5BF3C83D7717}" dt="2024-05-20T23:42:18.079" v="2657" actId="164"/>
          <ac:spMkLst>
            <pc:docMk/>
            <pc:sldMk cId="4254765201" sldId="1827"/>
            <ac:spMk id="24" creationId="{0EB0FB99-055D-D7F9-A429-853ABA62A620}"/>
          </ac:spMkLst>
        </pc:spChg>
        <pc:spChg chg="mod ord">
          <ac:chgData name="Malone, Brad" userId="dc01beaa-6388-43a3-8ce1-bb4126ee9f25" providerId="ADAL" clId="{855BFD7C-385B-4A90-9E58-5BF3C83D7717}" dt="2024-05-09T22:17:39.668" v="1060" actId="700"/>
          <ac:spMkLst>
            <pc:docMk/>
            <pc:sldMk cId="4254765201" sldId="1827"/>
            <ac:spMk id="27" creationId="{2AACE784-9794-6D93-A759-4C6A2D05AE9D}"/>
          </ac:spMkLst>
        </pc:spChg>
        <pc:spChg chg="mod ord">
          <ac:chgData name="Malone, Brad" userId="dc01beaa-6388-43a3-8ce1-bb4126ee9f25" providerId="ADAL" clId="{855BFD7C-385B-4A90-9E58-5BF3C83D7717}" dt="2024-05-09T22:17:39.668" v="1060" actId="700"/>
          <ac:spMkLst>
            <pc:docMk/>
            <pc:sldMk cId="4254765201" sldId="1827"/>
            <ac:spMk id="28" creationId="{F3C2FB80-16A7-A338-4CDD-B4F1C64A5FF1}"/>
          </ac:spMkLst>
        </pc:spChg>
        <pc:spChg chg="mod">
          <ac:chgData name="Malone, Brad" userId="dc01beaa-6388-43a3-8ce1-bb4126ee9f25" providerId="ADAL" clId="{855BFD7C-385B-4A90-9E58-5BF3C83D7717}" dt="2024-05-09T22:17:49.325" v="1062" actId="1076"/>
          <ac:spMkLst>
            <pc:docMk/>
            <pc:sldMk cId="4254765201" sldId="1827"/>
            <ac:spMk id="29" creationId="{8A3253EC-61C7-CB24-9D6F-57617C863F2A}"/>
          </ac:spMkLst>
        </pc:spChg>
        <pc:grpChg chg="add mod">
          <ac:chgData name="Malone, Brad" userId="dc01beaa-6388-43a3-8ce1-bb4126ee9f25" providerId="ADAL" clId="{855BFD7C-385B-4A90-9E58-5BF3C83D7717}" dt="2024-05-20T23:42:23.647" v="2658" actId="1076"/>
          <ac:grpSpMkLst>
            <pc:docMk/>
            <pc:sldMk cId="4254765201" sldId="1827"/>
            <ac:grpSpMk id="5" creationId="{343C8437-9886-1E74-72FE-45CF65313E33}"/>
          </ac:grpSpMkLst>
        </pc:grpChg>
        <pc:grpChg chg="del mod">
          <ac:chgData name="Malone, Brad" userId="dc01beaa-6388-43a3-8ce1-bb4126ee9f25" providerId="ADAL" clId="{855BFD7C-385B-4A90-9E58-5BF3C83D7717}" dt="2024-05-20T23:42:14.938" v="2656" actId="165"/>
          <ac:grpSpMkLst>
            <pc:docMk/>
            <pc:sldMk cId="4254765201" sldId="1827"/>
            <ac:grpSpMk id="18" creationId="{AEF12AE5-1570-DA32-ED85-F602952B0482}"/>
          </ac:grpSpMkLst>
        </pc:grpChg>
        <pc:grpChg chg="mod topLvl">
          <ac:chgData name="Malone, Brad" userId="dc01beaa-6388-43a3-8ce1-bb4126ee9f25" providerId="ADAL" clId="{855BFD7C-385B-4A90-9E58-5BF3C83D7717}" dt="2024-05-20T23:42:18.079" v="2657" actId="164"/>
          <ac:grpSpMkLst>
            <pc:docMk/>
            <pc:sldMk cId="4254765201" sldId="1827"/>
            <ac:grpSpMk id="22" creationId="{6E244FEC-C65C-706F-0B29-AAB8486ADC62}"/>
          </ac:grpSpMkLst>
        </pc:grpChg>
        <pc:grpChg chg="mod">
          <ac:chgData name="Malone, Brad" userId="dc01beaa-6388-43a3-8ce1-bb4126ee9f25" providerId="ADAL" clId="{855BFD7C-385B-4A90-9E58-5BF3C83D7717}" dt="2024-05-21T00:00:08.021" v="3193" actId="14100"/>
          <ac:grpSpMkLst>
            <pc:docMk/>
            <pc:sldMk cId="4254765201" sldId="1827"/>
            <ac:grpSpMk id="35" creationId="{12E01E95-165F-D5B1-7A8E-43000E46A72A}"/>
          </ac:grpSpMkLst>
        </pc:grpChg>
        <pc:picChg chg="mod">
          <ac:chgData name="Malone, Brad" userId="dc01beaa-6388-43a3-8ce1-bb4126ee9f25" providerId="ADAL" clId="{855BFD7C-385B-4A90-9E58-5BF3C83D7717}" dt="2024-05-21T00:05:38.921" v="3410" actId="1036"/>
          <ac:picMkLst>
            <pc:docMk/>
            <pc:sldMk cId="4254765201" sldId="1827"/>
            <ac:picMk id="8" creationId="{6691107B-BE34-842C-2952-FA0F770509BD}"/>
          </ac:picMkLst>
        </pc:picChg>
        <pc:picChg chg="mod topLvl">
          <ac:chgData name="Malone, Brad" userId="dc01beaa-6388-43a3-8ce1-bb4126ee9f25" providerId="ADAL" clId="{855BFD7C-385B-4A90-9E58-5BF3C83D7717}" dt="2024-05-20T23:42:18.079" v="2657" actId="164"/>
          <ac:picMkLst>
            <pc:docMk/>
            <pc:sldMk cId="4254765201" sldId="1827"/>
            <ac:picMk id="19" creationId="{60F6DE15-0938-45D5-6ACE-BC7EFF1FC6B8}"/>
          </ac:picMkLst>
        </pc:picChg>
        <pc:picChg chg="mod topLvl">
          <ac:chgData name="Malone, Brad" userId="dc01beaa-6388-43a3-8ce1-bb4126ee9f25" providerId="ADAL" clId="{855BFD7C-385B-4A90-9E58-5BF3C83D7717}" dt="2024-05-20T23:42:18.079" v="2657" actId="164"/>
          <ac:picMkLst>
            <pc:docMk/>
            <pc:sldMk cId="4254765201" sldId="1827"/>
            <ac:picMk id="20" creationId="{03C56A22-BF97-54F7-831E-5A064F32F6FE}"/>
          </ac:picMkLst>
        </pc:picChg>
        <pc:picChg chg="mod topLvl">
          <ac:chgData name="Malone, Brad" userId="dc01beaa-6388-43a3-8ce1-bb4126ee9f25" providerId="ADAL" clId="{855BFD7C-385B-4A90-9E58-5BF3C83D7717}" dt="2024-05-20T23:42:18.079" v="2657" actId="164"/>
          <ac:picMkLst>
            <pc:docMk/>
            <pc:sldMk cId="4254765201" sldId="1827"/>
            <ac:picMk id="21" creationId="{CCE687B3-0063-B377-19FC-55DD495525B6}"/>
          </ac:picMkLst>
        </pc:picChg>
        <pc:picChg chg="mod">
          <ac:chgData name="Malone, Brad" userId="dc01beaa-6388-43a3-8ce1-bb4126ee9f25" providerId="ADAL" clId="{855BFD7C-385B-4A90-9E58-5BF3C83D7717}" dt="2024-05-20T23:42:14.938" v="2656" actId="165"/>
          <ac:picMkLst>
            <pc:docMk/>
            <pc:sldMk cId="4254765201" sldId="1827"/>
            <ac:picMk id="25" creationId="{C72063A2-EE51-D297-B80B-DCC8D1A43884}"/>
          </ac:picMkLst>
        </pc:picChg>
        <pc:picChg chg="mod">
          <ac:chgData name="Malone, Brad" userId="dc01beaa-6388-43a3-8ce1-bb4126ee9f25" providerId="ADAL" clId="{855BFD7C-385B-4A90-9E58-5BF3C83D7717}" dt="2024-05-20T23:42:14.938" v="2656" actId="165"/>
          <ac:picMkLst>
            <pc:docMk/>
            <pc:sldMk cId="4254765201" sldId="1827"/>
            <ac:picMk id="26" creationId="{0CF77347-26D5-0B1E-3BC7-C0B81454FF89}"/>
          </ac:picMkLst>
        </pc:picChg>
      </pc:sldChg>
      <pc:sldChg chg="addSp delSp modSp mod">
        <pc:chgData name="Malone, Brad" userId="dc01beaa-6388-43a3-8ce1-bb4126ee9f25" providerId="ADAL" clId="{855BFD7C-385B-4A90-9E58-5BF3C83D7717}" dt="2024-05-21T00:32:19.459" v="3995" actId="27636"/>
        <pc:sldMkLst>
          <pc:docMk/>
          <pc:sldMk cId="881115209" sldId="1830"/>
        </pc:sldMkLst>
        <pc:spChg chg="mod">
          <ac:chgData name="Malone, Brad" userId="dc01beaa-6388-43a3-8ce1-bb4126ee9f25" providerId="ADAL" clId="{855BFD7C-385B-4A90-9E58-5BF3C83D7717}" dt="2024-05-21T00:32:19.459" v="3995" actId="27636"/>
          <ac:spMkLst>
            <pc:docMk/>
            <pc:sldMk cId="881115209" sldId="1830"/>
            <ac:spMk id="3" creationId="{76A628F0-0D78-B84C-B105-E90632EF5380}"/>
          </ac:spMkLst>
        </pc:spChg>
        <pc:spChg chg="add mod">
          <ac:chgData name="Malone, Brad" userId="dc01beaa-6388-43a3-8ce1-bb4126ee9f25" providerId="ADAL" clId="{855BFD7C-385B-4A90-9E58-5BF3C83D7717}" dt="2024-05-09T22:27:21.178" v="1209"/>
          <ac:spMkLst>
            <pc:docMk/>
            <pc:sldMk cId="881115209" sldId="1830"/>
            <ac:spMk id="4" creationId="{B2CF3AF4-DF4B-4081-813C-4D7E55938903}"/>
          </ac:spMkLst>
        </pc:spChg>
        <pc:spChg chg="del">
          <ac:chgData name="Malone, Brad" userId="dc01beaa-6388-43a3-8ce1-bb4126ee9f25" providerId="ADAL" clId="{855BFD7C-385B-4A90-9E58-5BF3C83D7717}" dt="2024-05-09T22:27:19.266" v="1208" actId="478"/>
          <ac:spMkLst>
            <pc:docMk/>
            <pc:sldMk cId="881115209" sldId="1830"/>
            <ac:spMk id="7" creationId="{CC611402-FB64-E483-FD4B-BB7765907273}"/>
          </ac:spMkLst>
        </pc:spChg>
      </pc:sldChg>
      <pc:sldChg chg="addSp delSp modSp mod chgLayout">
        <pc:chgData name="Malone, Brad" userId="dc01beaa-6388-43a3-8ce1-bb4126ee9f25" providerId="ADAL" clId="{855BFD7C-385B-4A90-9E58-5BF3C83D7717}" dt="2024-05-09T21:53:15.700" v="110"/>
        <pc:sldMkLst>
          <pc:docMk/>
          <pc:sldMk cId="3930308668" sldId="1831"/>
        </pc:sldMkLst>
        <pc:spChg chg="add mod">
          <ac:chgData name="Malone, Brad" userId="dc01beaa-6388-43a3-8ce1-bb4126ee9f25" providerId="ADAL" clId="{855BFD7C-385B-4A90-9E58-5BF3C83D7717}" dt="2024-05-09T21:53:15.700" v="110"/>
          <ac:spMkLst>
            <pc:docMk/>
            <pc:sldMk cId="3930308668" sldId="1831"/>
            <ac:spMk id="2" creationId="{6BAB421B-33EA-845B-43EF-EF4D4BC149B0}"/>
          </ac:spMkLst>
        </pc:spChg>
        <pc:spChg chg="del mod ord">
          <ac:chgData name="Malone, Brad" userId="dc01beaa-6388-43a3-8ce1-bb4126ee9f25" providerId="ADAL" clId="{855BFD7C-385B-4A90-9E58-5BF3C83D7717}" dt="2024-05-09T21:53:14.464" v="109" actId="478"/>
          <ac:spMkLst>
            <pc:docMk/>
            <pc:sldMk cId="3930308668" sldId="1831"/>
            <ac:spMk id="4" creationId="{460FF7E5-48B7-4499-92EA-B030F559B860}"/>
          </ac:spMkLst>
        </pc:spChg>
        <pc:spChg chg="mod ord">
          <ac:chgData name="Malone, Brad" userId="dc01beaa-6388-43a3-8ce1-bb4126ee9f25" providerId="ADAL" clId="{855BFD7C-385B-4A90-9E58-5BF3C83D7717}" dt="2024-05-09T21:48:50.946" v="0" actId="700"/>
          <ac:spMkLst>
            <pc:docMk/>
            <pc:sldMk cId="3930308668" sldId="1831"/>
            <ac:spMk id="5" creationId="{D456D39C-BB6A-A240-A085-E7E95AE2E1BD}"/>
          </ac:spMkLst>
        </pc:spChg>
        <pc:spChg chg="mod ord">
          <ac:chgData name="Malone, Brad" userId="dc01beaa-6388-43a3-8ce1-bb4126ee9f25" providerId="ADAL" clId="{855BFD7C-385B-4A90-9E58-5BF3C83D7717}" dt="2024-05-09T21:48:50.946" v="0" actId="700"/>
          <ac:spMkLst>
            <pc:docMk/>
            <pc:sldMk cId="3930308668" sldId="1831"/>
            <ac:spMk id="7" creationId="{28BC76BB-54A8-FC4A-7C32-7731C5511564}"/>
          </ac:spMkLst>
        </pc:spChg>
        <pc:spChg chg="mod ord">
          <ac:chgData name="Malone, Brad" userId="dc01beaa-6388-43a3-8ce1-bb4126ee9f25" providerId="ADAL" clId="{855BFD7C-385B-4A90-9E58-5BF3C83D7717}" dt="2024-05-09T21:48:50.946" v="0" actId="700"/>
          <ac:spMkLst>
            <pc:docMk/>
            <pc:sldMk cId="3930308668" sldId="1831"/>
            <ac:spMk id="8" creationId="{9BC00670-82E8-4CD0-9DD9-1AF018D2DEE1}"/>
          </ac:spMkLst>
        </pc:spChg>
        <pc:spChg chg="mod ord">
          <ac:chgData name="Malone, Brad" userId="dc01beaa-6388-43a3-8ce1-bb4126ee9f25" providerId="ADAL" clId="{855BFD7C-385B-4A90-9E58-5BF3C83D7717}" dt="2024-05-09T21:49:08.179" v="2" actId="20577"/>
          <ac:spMkLst>
            <pc:docMk/>
            <pc:sldMk cId="3930308668" sldId="1831"/>
            <ac:spMk id="9" creationId="{00590D4F-FB5C-41FE-A20C-4C30BF47D07A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21:19.321" v="1097"/>
        <pc:sldMkLst>
          <pc:docMk/>
          <pc:sldMk cId="4187978958" sldId="1833"/>
        </pc:sldMkLst>
        <pc:spChg chg="mod">
          <ac:chgData name="Malone, Brad" userId="dc01beaa-6388-43a3-8ce1-bb4126ee9f25" providerId="ADAL" clId="{855BFD7C-385B-4A90-9E58-5BF3C83D7717}" dt="2024-05-09T22:21:13.384" v="1095" actId="948"/>
          <ac:spMkLst>
            <pc:docMk/>
            <pc:sldMk cId="4187978958" sldId="1833"/>
            <ac:spMk id="3" creationId="{93FCE546-67CF-4F42-AAB4-2248A07BDCFB}"/>
          </ac:spMkLst>
        </pc:spChg>
        <pc:spChg chg="add mod">
          <ac:chgData name="Malone, Brad" userId="dc01beaa-6388-43a3-8ce1-bb4126ee9f25" providerId="ADAL" clId="{855BFD7C-385B-4A90-9E58-5BF3C83D7717}" dt="2024-05-09T22:21:19.321" v="1097"/>
          <ac:spMkLst>
            <pc:docMk/>
            <pc:sldMk cId="4187978958" sldId="1833"/>
            <ac:spMk id="4" creationId="{23AD2F50-8031-FB7A-0083-6DB070FEC1CF}"/>
          </ac:spMkLst>
        </pc:spChg>
        <pc:spChg chg="del">
          <ac:chgData name="Malone, Brad" userId="dc01beaa-6388-43a3-8ce1-bb4126ee9f25" providerId="ADAL" clId="{855BFD7C-385B-4A90-9E58-5BF3C83D7717}" dt="2024-05-09T22:21:17.447" v="1096" actId="478"/>
          <ac:spMkLst>
            <pc:docMk/>
            <pc:sldMk cId="4187978958" sldId="1833"/>
            <ac:spMk id="7" creationId="{0F2567EE-BB17-5441-7DE5-50EED4D0A3F2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21:43.649" v="1122" actId="1035"/>
        <pc:sldMkLst>
          <pc:docMk/>
          <pc:sldMk cId="366286384" sldId="1834"/>
        </pc:sldMkLst>
        <pc:spChg chg="add mod">
          <ac:chgData name="Malone, Brad" userId="dc01beaa-6388-43a3-8ce1-bb4126ee9f25" providerId="ADAL" clId="{855BFD7C-385B-4A90-9E58-5BF3C83D7717}" dt="2024-05-09T22:21:30.668" v="1101"/>
          <ac:spMkLst>
            <pc:docMk/>
            <pc:sldMk cId="366286384" sldId="1834"/>
            <ac:spMk id="3" creationId="{F43C9322-6F04-CB86-832E-C38B26FE5569}"/>
          </ac:spMkLst>
        </pc:spChg>
        <pc:spChg chg="del">
          <ac:chgData name="Malone, Brad" userId="dc01beaa-6388-43a3-8ce1-bb4126ee9f25" providerId="ADAL" clId="{855BFD7C-385B-4A90-9E58-5BF3C83D7717}" dt="2024-05-09T22:21:29.374" v="1100" actId="478"/>
          <ac:spMkLst>
            <pc:docMk/>
            <pc:sldMk cId="366286384" sldId="1834"/>
            <ac:spMk id="5" creationId="{DDA21915-A90E-C409-B87C-C11D0F28392B}"/>
          </ac:spMkLst>
        </pc:spChg>
        <pc:picChg chg="mod">
          <ac:chgData name="Malone, Brad" userId="dc01beaa-6388-43a3-8ce1-bb4126ee9f25" providerId="ADAL" clId="{855BFD7C-385B-4A90-9E58-5BF3C83D7717}" dt="2024-05-09T22:21:38.350" v="1107" actId="1035"/>
          <ac:picMkLst>
            <pc:docMk/>
            <pc:sldMk cId="366286384" sldId="1834"/>
            <ac:picMk id="2" creationId="{3FC97087-C8F2-43CB-2598-81B90F84F47D}"/>
          </ac:picMkLst>
        </pc:picChg>
        <pc:picChg chg="mod">
          <ac:chgData name="Malone, Brad" userId="dc01beaa-6388-43a3-8ce1-bb4126ee9f25" providerId="ADAL" clId="{855BFD7C-385B-4A90-9E58-5BF3C83D7717}" dt="2024-05-09T22:21:43.649" v="1122" actId="1035"/>
          <ac:picMkLst>
            <pc:docMk/>
            <pc:sldMk cId="366286384" sldId="1834"/>
            <ac:picMk id="1026" creationId="{5BCB9A97-02FE-2562-D989-4B4EC86D2BE3}"/>
          </ac:picMkLst>
        </pc:picChg>
        <pc:picChg chg="mod">
          <ac:chgData name="Malone, Brad" userId="dc01beaa-6388-43a3-8ce1-bb4126ee9f25" providerId="ADAL" clId="{855BFD7C-385B-4A90-9E58-5BF3C83D7717}" dt="2024-05-09T22:21:41.436" v="1115" actId="1035"/>
          <ac:picMkLst>
            <pc:docMk/>
            <pc:sldMk cId="366286384" sldId="1834"/>
            <ac:picMk id="1032" creationId="{4006EAA2-7C6D-45BE-A68E-8E8796D04D28}"/>
          </ac:picMkLst>
        </pc:picChg>
      </pc:sldChg>
      <pc:sldChg chg="addSp delSp modSp mod">
        <pc:chgData name="Malone, Brad" userId="dc01beaa-6388-43a3-8ce1-bb4126ee9f25" providerId="ADAL" clId="{855BFD7C-385B-4A90-9E58-5BF3C83D7717}" dt="2024-05-09T22:18:18.552" v="1066" actId="1076"/>
        <pc:sldMkLst>
          <pc:docMk/>
          <pc:sldMk cId="4157488364" sldId="1900"/>
        </pc:sldMkLst>
        <pc:spChg chg="add mod">
          <ac:chgData name="Malone, Brad" userId="dc01beaa-6388-43a3-8ce1-bb4126ee9f25" providerId="ADAL" clId="{855BFD7C-385B-4A90-9E58-5BF3C83D7717}" dt="2024-05-09T22:14:54.191" v="1047"/>
          <ac:spMkLst>
            <pc:docMk/>
            <pc:sldMk cId="4157488364" sldId="1900"/>
            <ac:spMk id="4" creationId="{1F5C6E7E-C78A-A094-1624-216D067EC106}"/>
          </ac:spMkLst>
        </pc:spChg>
        <pc:spChg chg="del">
          <ac:chgData name="Malone, Brad" userId="dc01beaa-6388-43a3-8ce1-bb4126ee9f25" providerId="ADAL" clId="{855BFD7C-385B-4A90-9E58-5BF3C83D7717}" dt="2024-05-09T22:14:52.816" v="1046" actId="478"/>
          <ac:spMkLst>
            <pc:docMk/>
            <pc:sldMk cId="4157488364" sldId="1900"/>
            <ac:spMk id="8" creationId="{5162B215-724A-D498-C488-C65C723BD53D}"/>
          </ac:spMkLst>
        </pc:spChg>
        <pc:picChg chg="mod">
          <ac:chgData name="Malone, Brad" userId="dc01beaa-6388-43a3-8ce1-bb4126ee9f25" providerId="ADAL" clId="{855BFD7C-385B-4A90-9E58-5BF3C83D7717}" dt="2024-05-09T22:18:18.552" v="1066" actId="1076"/>
          <ac:picMkLst>
            <pc:docMk/>
            <pc:sldMk cId="4157488364" sldId="1900"/>
            <ac:picMk id="7" creationId="{97F753EB-F2A6-7DCB-BF44-F68A09B02EF7}"/>
          </ac:picMkLst>
        </pc:picChg>
      </pc:sldChg>
      <pc:sldChg chg="addSp delSp modSp mod">
        <pc:chgData name="Malone, Brad" userId="dc01beaa-6388-43a3-8ce1-bb4126ee9f25" providerId="ADAL" clId="{855BFD7C-385B-4A90-9E58-5BF3C83D7717}" dt="2024-05-09T22:15:00.474" v="1049"/>
        <pc:sldMkLst>
          <pc:docMk/>
          <pc:sldMk cId="486053636" sldId="1902"/>
        </pc:sldMkLst>
        <pc:spChg chg="add mod">
          <ac:chgData name="Malone, Brad" userId="dc01beaa-6388-43a3-8ce1-bb4126ee9f25" providerId="ADAL" clId="{855BFD7C-385B-4A90-9E58-5BF3C83D7717}" dt="2024-05-09T22:15:00.474" v="1049"/>
          <ac:spMkLst>
            <pc:docMk/>
            <pc:sldMk cId="486053636" sldId="1902"/>
            <ac:spMk id="4" creationId="{BE43E46D-FC42-EEA9-9341-6E751B961726}"/>
          </ac:spMkLst>
        </pc:spChg>
        <pc:spChg chg="del">
          <ac:chgData name="Malone, Brad" userId="dc01beaa-6388-43a3-8ce1-bb4126ee9f25" providerId="ADAL" clId="{855BFD7C-385B-4A90-9E58-5BF3C83D7717}" dt="2024-05-09T22:14:58.868" v="1048" actId="478"/>
          <ac:spMkLst>
            <pc:docMk/>
            <pc:sldMk cId="486053636" sldId="1902"/>
            <ac:spMk id="7" creationId="{96B3349A-522D-20D4-9ECC-02C8FE444186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00:52.991" v="663" actId="6549"/>
        <pc:sldMkLst>
          <pc:docMk/>
          <pc:sldMk cId="996906655" sldId="1916"/>
        </pc:sldMkLst>
        <pc:spChg chg="add mod">
          <ac:chgData name="Malone, Brad" userId="dc01beaa-6388-43a3-8ce1-bb4126ee9f25" providerId="ADAL" clId="{855BFD7C-385B-4A90-9E58-5BF3C83D7717}" dt="2024-05-09T21:53:47.554" v="122"/>
          <ac:spMkLst>
            <pc:docMk/>
            <pc:sldMk cId="996906655" sldId="1916"/>
            <ac:spMk id="5" creationId="{3FDA6B5C-5EE9-262C-F237-C3CD8847333A}"/>
          </ac:spMkLst>
        </pc:spChg>
        <pc:spChg chg="del">
          <ac:chgData name="Malone, Brad" userId="dc01beaa-6388-43a3-8ce1-bb4126ee9f25" providerId="ADAL" clId="{855BFD7C-385B-4A90-9E58-5BF3C83D7717}" dt="2024-05-09T21:53:46.243" v="121" actId="478"/>
          <ac:spMkLst>
            <pc:docMk/>
            <pc:sldMk cId="996906655" sldId="1916"/>
            <ac:spMk id="11" creationId="{068457FD-60EE-8064-8B71-0B77014F6C4A}"/>
          </ac:spMkLst>
        </pc:spChg>
        <pc:spChg chg="mod">
          <ac:chgData name="Malone, Brad" userId="dc01beaa-6388-43a3-8ce1-bb4126ee9f25" providerId="ADAL" clId="{855BFD7C-385B-4A90-9E58-5BF3C83D7717}" dt="2024-05-09T22:00:52.991" v="663" actId="6549"/>
          <ac:spMkLst>
            <pc:docMk/>
            <pc:sldMk cId="996906655" sldId="1916"/>
            <ac:spMk id="22561" creationId="{00000000-0000-0000-0000-000000000000}"/>
          </ac:spMkLst>
        </pc:spChg>
      </pc:sldChg>
      <pc:sldChg chg="addSp delSp modSp mod delAnim modAnim">
        <pc:chgData name="Malone, Brad" userId="dc01beaa-6388-43a3-8ce1-bb4126ee9f25" providerId="ADAL" clId="{855BFD7C-385B-4A90-9E58-5BF3C83D7717}" dt="2024-05-24T12:58:10.406" v="4165" actId="1038"/>
        <pc:sldMkLst>
          <pc:docMk/>
          <pc:sldMk cId="933808057" sldId="1917"/>
        </pc:sldMkLst>
        <pc:spChg chg="mod">
          <ac:chgData name="Malone, Brad" userId="dc01beaa-6388-43a3-8ce1-bb4126ee9f25" providerId="ADAL" clId="{855BFD7C-385B-4A90-9E58-5BF3C83D7717}" dt="2024-05-24T12:58:05.367" v="4160" actId="179"/>
          <ac:spMkLst>
            <pc:docMk/>
            <pc:sldMk cId="933808057" sldId="1917"/>
            <ac:spMk id="3" creationId="{4D25187C-2C11-C00A-B3A0-34C35855052B}"/>
          </ac:spMkLst>
        </pc:spChg>
        <pc:spChg chg="del">
          <ac:chgData name="Malone, Brad" userId="dc01beaa-6388-43a3-8ce1-bb4126ee9f25" providerId="ADAL" clId="{855BFD7C-385B-4A90-9E58-5BF3C83D7717}" dt="2024-05-09T22:29:19.124" v="1218" actId="478"/>
          <ac:spMkLst>
            <pc:docMk/>
            <pc:sldMk cId="933808057" sldId="1917"/>
            <ac:spMk id="3" creationId="{4FC02B55-395C-CBB4-1D67-BB72D70618CF}"/>
          </ac:spMkLst>
        </pc:spChg>
        <pc:spChg chg="mod">
          <ac:chgData name="Malone, Brad" userId="dc01beaa-6388-43a3-8ce1-bb4126ee9f25" providerId="ADAL" clId="{855BFD7C-385B-4A90-9E58-5BF3C83D7717}" dt="2024-05-21T00:34:19.007" v="4077" actId="1035"/>
          <ac:spMkLst>
            <pc:docMk/>
            <pc:sldMk cId="933808057" sldId="1917"/>
            <ac:spMk id="5" creationId="{1C6819C7-2001-C151-76D8-F3D8420686B3}"/>
          </ac:spMkLst>
        </pc:spChg>
        <pc:spChg chg="del">
          <ac:chgData name="Malone, Brad" userId="dc01beaa-6388-43a3-8ce1-bb4126ee9f25" providerId="ADAL" clId="{855BFD7C-385B-4A90-9E58-5BF3C83D7717}" dt="2024-05-09T22:27:45.338" v="1211" actId="478"/>
          <ac:spMkLst>
            <pc:docMk/>
            <pc:sldMk cId="933808057" sldId="1917"/>
            <ac:spMk id="5" creationId="{B6220250-216D-F07B-9C7B-3FD8DA92CC02}"/>
          </ac:spMkLst>
        </pc:spChg>
        <pc:spChg chg="add mod">
          <ac:chgData name="Malone, Brad" userId="dc01beaa-6388-43a3-8ce1-bb4126ee9f25" providerId="ADAL" clId="{855BFD7C-385B-4A90-9E58-5BF3C83D7717}" dt="2024-05-09T22:27:46.932" v="1212"/>
          <ac:spMkLst>
            <pc:docMk/>
            <pc:sldMk cId="933808057" sldId="1917"/>
            <ac:spMk id="7" creationId="{8C52687F-DA9F-549D-EB3A-F0626FEEB053}"/>
          </ac:spMkLst>
        </pc:spChg>
        <pc:spChg chg="del mod">
          <ac:chgData name="Malone, Brad" userId="dc01beaa-6388-43a3-8ce1-bb4126ee9f25" providerId="ADAL" clId="{855BFD7C-385B-4A90-9E58-5BF3C83D7717}" dt="2024-05-24T12:56:06.536" v="4146" actId="478"/>
          <ac:spMkLst>
            <pc:docMk/>
            <pc:sldMk cId="933808057" sldId="1917"/>
            <ac:spMk id="9" creationId="{9FEB56BA-99CF-F94C-4F51-82B693DF7694}"/>
          </ac:spMkLst>
        </pc:spChg>
        <pc:picChg chg="add mod">
          <ac:chgData name="Malone, Brad" userId="dc01beaa-6388-43a3-8ce1-bb4126ee9f25" providerId="ADAL" clId="{855BFD7C-385B-4A90-9E58-5BF3C83D7717}" dt="2024-05-09T22:29:15.238" v="1217"/>
          <ac:picMkLst>
            <pc:docMk/>
            <pc:sldMk cId="933808057" sldId="1917"/>
            <ac:picMk id="8" creationId="{AD74ADEF-2ECA-CE34-2F3D-6A6B1F89E65D}"/>
          </ac:picMkLst>
        </pc:picChg>
        <pc:picChg chg="add mod">
          <ac:chgData name="Malone, Brad" userId="dc01beaa-6388-43a3-8ce1-bb4126ee9f25" providerId="ADAL" clId="{855BFD7C-385B-4A90-9E58-5BF3C83D7717}" dt="2024-05-09T22:29:15.238" v="1217"/>
          <ac:picMkLst>
            <pc:docMk/>
            <pc:sldMk cId="933808057" sldId="1917"/>
            <ac:picMk id="9" creationId="{F7D79A73-8746-D692-C6C2-7E4BAC6FE8B1}"/>
          </ac:picMkLst>
        </pc:picChg>
        <pc:picChg chg="add mod">
          <ac:chgData name="Malone, Brad" userId="dc01beaa-6388-43a3-8ce1-bb4126ee9f25" providerId="ADAL" clId="{855BFD7C-385B-4A90-9E58-5BF3C83D7717}" dt="2024-05-24T12:58:10.406" v="4165" actId="1038"/>
          <ac:picMkLst>
            <pc:docMk/>
            <pc:sldMk cId="933808057" sldId="1917"/>
            <ac:picMk id="10" creationId="{2A197C45-EC28-3AF5-C117-5CB0BE7378AE}"/>
          </ac:picMkLst>
        </pc:picChg>
        <pc:picChg chg="add mod">
          <ac:chgData name="Malone, Brad" userId="dc01beaa-6388-43a3-8ce1-bb4126ee9f25" providerId="ADAL" clId="{855BFD7C-385B-4A90-9E58-5BF3C83D7717}" dt="2024-05-09T22:29:15.238" v="1217"/>
          <ac:picMkLst>
            <pc:docMk/>
            <pc:sldMk cId="933808057" sldId="1917"/>
            <ac:picMk id="11" creationId="{F52E5234-7B24-AAC4-719F-C6F957243C1B}"/>
          </ac:picMkLst>
        </pc:picChg>
      </pc:sldChg>
      <pc:sldChg chg="addSp delSp modSp mod">
        <pc:chgData name="Malone, Brad" userId="dc01beaa-6388-43a3-8ce1-bb4126ee9f25" providerId="ADAL" clId="{855BFD7C-385B-4A90-9E58-5BF3C83D7717}" dt="2024-05-09T22:01:03.094" v="665"/>
        <pc:sldMkLst>
          <pc:docMk/>
          <pc:sldMk cId="2199623155" sldId="1918"/>
        </pc:sldMkLst>
        <pc:spChg chg="del">
          <ac:chgData name="Malone, Brad" userId="dc01beaa-6388-43a3-8ce1-bb4126ee9f25" providerId="ADAL" clId="{855BFD7C-385B-4A90-9E58-5BF3C83D7717}" dt="2024-05-09T22:01:01.833" v="664" actId="478"/>
          <ac:spMkLst>
            <pc:docMk/>
            <pc:sldMk cId="2199623155" sldId="1918"/>
            <ac:spMk id="5" creationId="{0E4B97F5-B4C4-D2A1-D8E0-437459076DC2}"/>
          </ac:spMkLst>
        </pc:spChg>
        <pc:spChg chg="add mod">
          <ac:chgData name="Malone, Brad" userId="dc01beaa-6388-43a3-8ce1-bb4126ee9f25" providerId="ADAL" clId="{855BFD7C-385B-4A90-9E58-5BF3C83D7717}" dt="2024-05-09T22:01:03.094" v="665"/>
          <ac:spMkLst>
            <pc:docMk/>
            <pc:sldMk cId="2199623155" sldId="1918"/>
            <ac:spMk id="7" creationId="{AC4A73ED-3C00-E734-CE2A-8F41B8AF6702}"/>
          </ac:spMkLst>
        </pc:spChg>
      </pc:sldChg>
      <pc:sldChg chg="addSp delSp modSp mod modAnim">
        <pc:chgData name="Malone, Brad" userId="dc01beaa-6388-43a3-8ce1-bb4126ee9f25" providerId="ADAL" clId="{855BFD7C-385B-4A90-9E58-5BF3C83D7717}" dt="2024-05-21T00:08:24.801" v="3488" actId="20577"/>
        <pc:sldMkLst>
          <pc:docMk/>
          <pc:sldMk cId="2083505855" sldId="1919"/>
        </pc:sldMkLst>
        <pc:spChg chg="mod">
          <ac:chgData name="Malone, Brad" userId="dc01beaa-6388-43a3-8ce1-bb4126ee9f25" providerId="ADAL" clId="{855BFD7C-385B-4A90-9E58-5BF3C83D7717}" dt="2024-05-21T00:08:24.801" v="3488" actId="20577"/>
          <ac:spMkLst>
            <pc:docMk/>
            <pc:sldMk cId="2083505855" sldId="1919"/>
            <ac:spMk id="3" creationId="{11BE8A35-6F92-3020-03BB-CF66A84A741D}"/>
          </ac:spMkLst>
        </pc:spChg>
        <pc:spChg chg="del">
          <ac:chgData name="Malone, Brad" userId="dc01beaa-6388-43a3-8ce1-bb4126ee9f25" providerId="ADAL" clId="{855BFD7C-385B-4A90-9E58-5BF3C83D7717}" dt="2024-05-09T22:01:12.870" v="668" actId="478"/>
          <ac:spMkLst>
            <pc:docMk/>
            <pc:sldMk cId="2083505855" sldId="1919"/>
            <ac:spMk id="5" creationId="{0E4B97F5-B4C4-D2A1-D8E0-437459076DC2}"/>
          </ac:spMkLst>
        </pc:spChg>
        <pc:spChg chg="add mod">
          <ac:chgData name="Malone, Brad" userId="dc01beaa-6388-43a3-8ce1-bb4126ee9f25" providerId="ADAL" clId="{855BFD7C-385B-4A90-9E58-5BF3C83D7717}" dt="2024-05-09T22:01:14.703" v="669"/>
          <ac:spMkLst>
            <pc:docMk/>
            <pc:sldMk cId="2083505855" sldId="1919"/>
            <ac:spMk id="7" creationId="{AC67C256-EDBD-F2ED-245C-84EE1B8E8229}"/>
          </ac:spMkLst>
        </pc:spChg>
        <pc:spChg chg="mod">
          <ac:chgData name="Malone, Brad" userId="dc01beaa-6388-43a3-8ce1-bb4126ee9f25" providerId="ADAL" clId="{855BFD7C-385B-4A90-9E58-5BF3C83D7717}" dt="2024-05-21T00:08:17.951" v="3486" actId="1038"/>
          <ac:spMkLst>
            <pc:docMk/>
            <pc:sldMk cId="2083505855" sldId="1919"/>
            <ac:spMk id="9" creationId="{84EE2017-3210-6586-00B1-5342F761B16B}"/>
          </ac:spMkLst>
        </pc:spChg>
      </pc:sldChg>
      <pc:sldChg chg="addSp delSp modSp mod">
        <pc:chgData name="Malone, Brad" userId="dc01beaa-6388-43a3-8ce1-bb4126ee9f25" providerId="ADAL" clId="{855BFD7C-385B-4A90-9E58-5BF3C83D7717}" dt="2024-05-09T22:01:25.784" v="673"/>
        <pc:sldMkLst>
          <pc:docMk/>
          <pc:sldMk cId="2958033615" sldId="1920"/>
        </pc:sldMkLst>
        <pc:spChg chg="del">
          <ac:chgData name="Malone, Brad" userId="dc01beaa-6388-43a3-8ce1-bb4126ee9f25" providerId="ADAL" clId="{855BFD7C-385B-4A90-9E58-5BF3C83D7717}" dt="2024-05-09T22:01:24.835" v="672" actId="478"/>
          <ac:spMkLst>
            <pc:docMk/>
            <pc:sldMk cId="2958033615" sldId="1920"/>
            <ac:spMk id="5" creationId="{2290F75F-6532-7E6E-C878-309F7005AAEB}"/>
          </ac:spMkLst>
        </pc:spChg>
        <pc:spChg chg="add mod">
          <ac:chgData name="Malone, Brad" userId="dc01beaa-6388-43a3-8ce1-bb4126ee9f25" providerId="ADAL" clId="{855BFD7C-385B-4A90-9E58-5BF3C83D7717}" dt="2024-05-09T22:01:25.784" v="673"/>
          <ac:spMkLst>
            <pc:docMk/>
            <pc:sldMk cId="2958033615" sldId="1920"/>
            <ac:spMk id="7" creationId="{8D01714F-FA1D-2355-F8E6-3CB500C4245F}"/>
          </ac:spMkLst>
        </pc:spChg>
      </pc:sldChg>
      <pc:sldChg chg="addSp delSp modSp mod chgLayout">
        <pc:chgData name="Malone, Brad" userId="dc01beaa-6388-43a3-8ce1-bb4126ee9f25" providerId="ADAL" clId="{855BFD7C-385B-4A90-9E58-5BF3C83D7717}" dt="2024-05-21T00:37:47.886" v="4141" actId="20577"/>
        <pc:sldMkLst>
          <pc:docMk/>
          <pc:sldMk cId="2586739720" sldId="1921"/>
        </pc:sldMkLst>
        <pc:spChg chg="mod ord">
          <ac:chgData name="Malone, Brad" userId="dc01beaa-6388-43a3-8ce1-bb4126ee9f25" providerId="ADAL" clId="{855BFD7C-385B-4A90-9E58-5BF3C83D7717}" dt="2024-05-09T22:26:19.795" v="1194" actId="700"/>
          <ac:spMkLst>
            <pc:docMk/>
            <pc:sldMk cId="2586739720" sldId="1921"/>
            <ac:spMk id="2" creationId="{540AFF76-282B-BA02-C94A-A517CA58AC8B}"/>
          </ac:spMkLst>
        </pc:spChg>
        <pc:spChg chg="mod ord">
          <ac:chgData name="Malone, Brad" userId="dc01beaa-6388-43a3-8ce1-bb4126ee9f25" providerId="ADAL" clId="{855BFD7C-385B-4A90-9E58-5BF3C83D7717}" dt="2024-05-21T00:37:47.886" v="4141" actId="20577"/>
          <ac:spMkLst>
            <pc:docMk/>
            <pc:sldMk cId="2586739720" sldId="1921"/>
            <ac:spMk id="3" creationId="{76A628F0-0D78-B84C-B105-E90632EF5380}"/>
          </ac:spMkLst>
        </pc:spChg>
        <pc:spChg chg="add mod ord">
          <ac:chgData name="Malone, Brad" userId="dc01beaa-6388-43a3-8ce1-bb4126ee9f25" providerId="ADAL" clId="{855BFD7C-385B-4A90-9E58-5BF3C83D7717}" dt="2024-05-09T22:26:19.795" v="1194" actId="700"/>
          <ac:spMkLst>
            <pc:docMk/>
            <pc:sldMk cId="2586739720" sldId="1921"/>
            <ac:spMk id="4" creationId="{EBEE6C9C-79C3-1E4F-DCFE-2AE47547083D}"/>
          </ac:spMkLst>
        </pc:spChg>
        <pc:spChg chg="del">
          <ac:chgData name="Malone, Brad" userId="dc01beaa-6388-43a3-8ce1-bb4126ee9f25" providerId="ADAL" clId="{855BFD7C-385B-4A90-9E58-5BF3C83D7717}" dt="2024-05-09T22:24:43.981" v="1177" actId="478"/>
          <ac:spMkLst>
            <pc:docMk/>
            <pc:sldMk cId="2586739720" sldId="1921"/>
            <ac:spMk id="7" creationId="{CC611402-FB64-E483-FD4B-BB7765907273}"/>
          </ac:spMkLst>
        </pc:spChg>
        <pc:spChg chg="mod ord">
          <ac:chgData name="Malone, Brad" userId="dc01beaa-6388-43a3-8ce1-bb4126ee9f25" providerId="ADAL" clId="{855BFD7C-385B-4A90-9E58-5BF3C83D7717}" dt="2024-05-09T22:26:19.795" v="1194" actId="700"/>
          <ac:spMkLst>
            <pc:docMk/>
            <pc:sldMk cId="2586739720" sldId="1921"/>
            <ac:spMk id="8" creationId="{C5FB3DAB-DEE8-98CD-A23D-9A916E8DB8A8}"/>
          </ac:spMkLst>
        </pc:spChg>
        <pc:spChg chg="mod ord">
          <ac:chgData name="Malone, Brad" userId="dc01beaa-6388-43a3-8ce1-bb4126ee9f25" providerId="ADAL" clId="{855BFD7C-385B-4A90-9E58-5BF3C83D7717}" dt="2024-05-09T22:26:19.795" v="1194" actId="700"/>
          <ac:spMkLst>
            <pc:docMk/>
            <pc:sldMk cId="2586739720" sldId="1921"/>
            <ac:spMk id="9" creationId="{00F042DD-61F4-031C-417B-72DF2D7B58E5}"/>
          </ac:spMkLst>
        </pc:spChg>
      </pc:sldChg>
      <pc:sldChg chg="addSp delSp modSp mod">
        <pc:chgData name="Malone, Brad" userId="dc01beaa-6388-43a3-8ce1-bb4126ee9f25" providerId="ADAL" clId="{855BFD7C-385B-4A90-9E58-5BF3C83D7717}" dt="2024-05-21T00:01:28.241" v="3203" actId="5793"/>
        <pc:sldMkLst>
          <pc:docMk/>
          <pc:sldMk cId="3042958502" sldId="1922"/>
        </pc:sldMkLst>
        <pc:spChg chg="mod">
          <ac:chgData name="Malone, Brad" userId="dc01beaa-6388-43a3-8ce1-bb4126ee9f25" providerId="ADAL" clId="{855BFD7C-385B-4A90-9E58-5BF3C83D7717}" dt="2024-05-20T23:30:44.755" v="2297" actId="255"/>
          <ac:spMkLst>
            <pc:docMk/>
            <pc:sldMk cId="3042958502" sldId="1922"/>
            <ac:spMk id="2" creationId="{AA9D8370-45F6-BAFC-9449-A8CFB5D81E1D}"/>
          </ac:spMkLst>
        </pc:spChg>
        <pc:spChg chg="mod">
          <ac:chgData name="Malone, Brad" userId="dc01beaa-6388-43a3-8ce1-bb4126ee9f25" providerId="ADAL" clId="{855BFD7C-385B-4A90-9E58-5BF3C83D7717}" dt="2024-05-21T00:01:28.241" v="3203" actId="5793"/>
          <ac:spMkLst>
            <pc:docMk/>
            <pc:sldMk cId="3042958502" sldId="1922"/>
            <ac:spMk id="3" creationId="{11BE8A35-6F92-3020-03BB-CF66A84A741D}"/>
          </ac:spMkLst>
        </pc:spChg>
        <pc:spChg chg="del">
          <ac:chgData name="Malone, Brad" userId="dc01beaa-6388-43a3-8ce1-bb4126ee9f25" providerId="ADAL" clId="{855BFD7C-385B-4A90-9E58-5BF3C83D7717}" dt="2024-05-09T22:01:06.791" v="666" actId="478"/>
          <ac:spMkLst>
            <pc:docMk/>
            <pc:sldMk cId="3042958502" sldId="1922"/>
            <ac:spMk id="5" creationId="{0E4B97F5-B4C4-D2A1-D8E0-437459076DC2}"/>
          </ac:spMkLst>
        </pc:spChg>
        <pc:spChg chg="add mod">
          <ac:chgData name="Malone, Brad" userId="dc01beaa-6388-43a3-8ce1-bb4126ee9f25" providerId="ADAL" clId="{855BFD7C-385B-4A90-9E58-5BF3C83D7717}" dt="2024-05-09T22:01:09.181" v="667"/>
          <ac:spMkLst>
            <pc:docMk/>
            <pc:sldMk cId="3042958502" sldId="1922"/>
            <ac:spMk id="7" creationId="{3C891875-47D0-9E7F-695B-CAF6C57D2553}"/>
          </ac:spMkLst>
        </pc:spChg>
        <pc:picChg chg="mod">
          <ac:chgData name="Malone, Brad" userId="dc01beaa-6388-43a3-8ce1-bb4126ee9f25" providerId="ADAL" clId="{855BFD7C-385B-4A90-9E58-5BF3C83D7717}" dt="2024-05-20T23:46:54.271" v="2945" actId="14100"/>
          <ac:picMkLst>
            <pc:docMk/>
            <pc:sldMk cId="3042958502" sldId="1922"/>
            <ac:picMk id="8" creationId="{D6AA1542-7A00-D271-4AEC-2FDAA23B43E9}"/>
          </ac:picMkLst>
        </pc:picChg>
      </pc:sldChg>
      <pc:sldChg chg="addSp delSp modSp mod">
        <pc:chgData name="Malone, Brad" userId="dc01beaa-6388-43a3-8ce1-bb4126ee9f25" providerId="ADAL" clId="{855BFD7C-385B-4A90-9E58-5BF3C83D7717}" dt="2024-05-20T23:30:25.187" v="2295" actId="14100"/>
        <pc:sldMkLst>
          <pc:docMk/>
          <pc:sldMk cId="3439344031" sldId="1923"/>
        </pc:sldMkLst>
        <pc:spChg chg="del">
          <ac:chgData name="Malone, Brad" userId="dc01beaa-6388-43a3-8ce1-bb4126ee9f25" providerId="ADAL" clId="{855BFD7C-385B-4A90-9E58-5BF3C83D7717}" dt="2024-05-09T22:06:23.820" v="874" actId="478"/>
          <ac:spMkLst>
            <pc:docMk/>
            <pc:sldMk cId="3439344031" sldId="1923"/>
            <ac:spMk id="3" creationId="{4FC02B55-395C-CBB4-1D67-BB72D70618CF}"/>
          </ac:spMkLst>
        </pc:spChg>
        <pc:spChg chg="mod">
          <ac:chgData name="Malone, Brad" userId="dc01beaa-6388-43a3-8ce1-bb4126ee9f25" providerId="ADAL" clId="{855BFD7C-385B-4A90-9E58-5BF3C83D7717}" dt="2024-05-20T23:30:25.187" v="2295" actId="14100"/>
          <ac:spMkLst>
            <pc:docMk/>
            <pc:sldMk cId="3439344031" sldId="1923"/>
            <ac:spMk id="5" creationId="{2EA06C56-6701-09E1-19EE-80F5D153AFC8}"/>
          </ac:spMkLst>
        </pc:spChg>
        <pc:spChg chg="del">
          <ac:chgData name="Malone, Brad" userId="dc01beaa-6388-43a3-8ce1-bb4126ee9f25" providerId="ADAL" clId="{855BFD7C-385B-4A90-9E58-5BF3C83D7717}" dt="2024-05-09T21:53:51.708" v="123" actId="478"/>
          <ac:spMkLst>
            <pc:docMk/>
            <pc:sldMk cId="3439344031" sldId="1923"/>
            <ac:spMk id="5" creationId="{B6220250-216D-F07B-9C7B-3FD8DA92CC02}"/>
          </ac:spMkLst>
        </pc:spChg>
        <pc:spChg chg="add mod">
          <ac:chgData name="Malone, Brad" userId="dc01beaa-6388-43a3-8ce1-bb4126ee9f25" providerId="ADAL" clId="{855BFD7C-385B-4A90-9E58-5BF3C83D7717}" dt="2024-05-09T21:53:53.922" v="124"/>
          <ac:spMkLst>
            <pc:docMk/>
            <pc:sldMk cId="3439344031" sldId="1923"/>
            <ac:spMk id="7" creationId="{B9E72859-2FE9-0735-27E1-0F72D4F2CDEB}"/>
          </ac:spMkLst>
        </pc:spChg>
        <pc:spChg chg="add mod">
          <ac:chgData name="Malone, Brad" userId="dc01beaa-6388-43a3-8ce1-bb4126ee9f25" providerId="ADAL" clId="{855BFD7C-385B-4A90-9E58-5BF3C83D7717}" dt="2024-05-09T22:36:01.749" v="1317" actId="6549"/>
          <ac:spMkLst>
            <pc:docMk/>
            <pc:sldMk cId="3439344031" sldId="1923"/>
            <ac:spMk id="15" creationId="{77ABC4A9-3720-7121-C178-737474169716}"/>
          </ac:spMkLst>
        </pc:spChg>
        <pc:picChg chg="add del mod">
          <ac:chgData name="Malone, Brad" userId="dc01beaa-6388-43a3-8ce1-bb4126ee9f25" providerId="ADAL" clId="{855BFD7C-385B-4A90-9E58-5BF3C83D7717}" dt="2024-05-09T22:10:41.698" v="909" actId="478"/>
          <ac:picMkLst>
            <pc:docMk/>
            <pc:sldMk cId="3439344031" sldId="1923"/>
            <ac:picMk id="8" creationId="{B9B6E7F8-CE42-E77F-4C9A-D38106E9A430}"/>
          </ac:picMkLst>
        </pc:picChg>
        <pc:picChg chg="add del mod">
          <ac:chgData name="Malone, Brad" userId="dc01beaa-6388-43a3-8ce1-bb4126ee9f25" providerId="ADAL" clId="{855BFD7C-385B-4A90-9E58-5BF3C83D7717}" dt="2024-05-09T22:30:29.969" v="1220" actId="478"/>
          <ac:picMkLst>
            <pc:docMk/>
            <pc:sldMk cId="3439344031" sldId="1923"/>
            <ac:picMk id="9" creationId="{A34AFF32-087E-FE7A-46CF-BEF8256EE226}"/>
          </ac:picMkLst>
        </pc:picChg>
        <pc:picChg chg="add del mod">
          <ac:chgData name="Malone, Brad" userId="dc01beaa-6388-43a3-8ce1-bb4126ee9f25" providerId="ADAL" clId="{855BFD7C-385B-4A90-9E58-5BF3C83D7717}" dt="2024-05-09T22:30:29.149" v="1219" actId="478"/>
          <ac:picMkLst>
            <pc:docMk/>
            <pc:sldMk cId="3439344031" sldId="1923"/>
            <ac:picMk id="10" creationId="{2197E448-0F77-8745-3243-A6E5A4919B0C}"/>
          </ac:picMkLst>
        </pc:picChg>
        <pc:picChg chg="add del mod">
          <ac:chgData name="Malone, Brad" userId="dc01beaa-6388-43a3-8ce1-bb4126ee9f25" providerId="ADAL" clId="{855BFD7C-385B-4A90-9E58-5BF3C83D7717}" dt="2024-05-09T22:30:30.869" v="1221" actId="478"/>
          <ac:picMkLst>
            <pc:docMk/>
            <pc:sldMk cId="3439344031" sldId="1923"/>
            <ac:picMk id="11" creationId="{54D1A200-EE69-CB91-C3CD-DC2E5A987B81}"/>
          </ac:picMkLst>
        </pc:picChg>
        <pc:picChg chg="add mod modCrop">
          <ac:chgData name="Malone, Brad" userId="dc01beaa-6388-43a3-8ce1-bb4126ee9f25" providerId="ADAL" clId="{855BFD7C-385B-4A90-9E58-5BF3C83D7717}" dt="2024-05-09T22:34:41.917" v="1234" actId="1076"/>
          <ac:picMkLst>
            <pc:docMk/>
            <pc:sldMk cId="3439344031" sldId="1923"/>
            <ac:picMk id="12" creationId="{6EFE1FDB-C34A-310F-37F2-B7573072A8D0}"/>
          </ac:picMkLst>
        </pc:picChg>
        <pc:picChg chg="add mod">
          <ac:chgData name="Malone, Brad" userId="dc01beaa-6388-43a3-8ce1-bb4126ee9f25" providerId="ADAL" clId="{855BFD7C-385B-4A90-9E58-5BF3C83D7717}" dt="2024-05-09T22:34:42.858" v="1235" actId="1076"/>
          <ac:picMkLst>
            <pc:docMk/>
            <pc:sldMk cId="3439344031" sldId="1923"/>
            <ac:picMk id="13" creationId="{7F4275B2-6BE8-3151-F0EF-85840B4D320E}"/>
          </ac:picMkLst>
        </pc:picChg>
        <pc:picChg chg="add del mod">
          <ac:chgData name="Malone, Brad" userId="dc01beaa-6388-43a3-8ce1-bb4126ee9f25" providerId="ADAL" clId="{855BFD7C-385B-4A90-9E58-5BF3C83D7717}" dt="2024-05-09T22:32:49.027" v="1233" actId="478"/>
          <ac:picMkLst>
            <pc:docMk/>
            <pc:sldMk cId="3439344031" sldId="1923"/>
            <ac:picMk id="14" creationId="{3923123D-580E-F7E7-7752-9B8AF6635B42}"/>
          </ac:picMkLst>
        </pc:picChg>
        <pc:picChg chg="add del mod">
          <ac:chgData name="Malone, Brad" userId="dc01beaa-6388-43a3-8ce1-bb4126ee9f25" providerId="ADAL" clId="{855BFD7C-385B-4A90-9E58-5BF3C83D7717}" dt="2024-05-09T22:30:31.563" v="1222" actId="478"/>
          <ac:picMkLst>
            <pc:docMk/>
            <pc:sldMk cId="3439344031" sldId="1923"/>
            <ac:picMk id="1026" creationId="{1D624070-4F6E-6648-44E1-8F502169365F}"/>
          </ac:picMkLst>
        </pc:picChg>
        <pc:picChg chg="add mod">
          <ac:chgData name="Malone, Brad" userId="dc01beaa-6388-43a3-8ce1-bb4126ee9f25" providerId="ADAL" clId="{855BFD7C-385B-4A90-9E58-5BF3C83D7717}" dt="2024-05-09T22:28:50.787" v="1216" actId="1076"/>
          <ac:picMkLst>
            <pc:docMk/>
            <pc:sldMk cId="3439344031" sldId="1923"/>
            <ac:picMk id="1028" creationId="{3DF70FD8-8698-0338-F84F-CBFB0F7FBE42}"/>
          </ac:picMkLst>
        </pc:picChg>
        <pc:picChg chg="add mod">
          <ac:chgData name="Malone, Brad" userId="dc01beaa-6388-43a3-8ce1-bb4126ee9f25" providerId="ADAL" clId="{855BFD7C-385B-4A90-9E58-5BF3C83D7717}" dt="2024-05-09T22:30:43.724" v="1225" actId="1076"/>
          <ac:picMkLst>
            <pc:docMk/>
            <pc:sldMk cId="3439344031" sldId="1923"/>
            <ac:picMk id="1030" creationId="{1780B3AC-2D95-592E-968F-BE392C655AB3}"/>
          </ac:picMkLst>
        </pc:picChg>
      </pc:sldChg>
      <pc:sldChg chg="addSp delSp modSp mod">
        <pc:chgData name="Malone, Brad" userId="dc01beaa-6388-43a3-8ce1-bb4126ee9f25" providerId="ADAL" clId="{855BFD7C-385B-4A90-9E58-5BF3C83D7717}" dt="2024-05-09T22:27:14.880" v="1207"/>
        <pc:sldMkLst>
          <pc:docMk/>
          <pc:sldMk cId="627360878" sldId="1924"/>
        </pc:sldMkLst>
        <pc:spChg chg="del">
          <ac:chgData name="Malone, Brad" userId="dc01beaa-6388-43a3-8ce1-bb4126ee9f25" providerId="ADAL" clId="{855BFD7C-385B-4A90-9E58-5BF3C83D7717}" dt="2024-05-09T22:27:13.377" v="1206" actId="478"/>
          <ac:spMkLst>
            <pc:docMk/>
            <pc:sldMk cId="627360878" sldId="1924"/>
            <ac:spMk id="5" creationId="{2290F75F-6532-7E6E-C878-309F7005AAEB}"/>
          </ac:spMkLst>
        </pc:spChg>
        <pc:spChg chg="add mod">
          <ac:chgData name="Malone, Brad" userId="dc01beaa-6388-43a3-8ce1-bb4126ee9f25" providerId="ADAL" clId="{855BFD7C-385B-4A90-9E58-5BF3C83D7717}" dt="2024-05-09T22:27:14.880" v="1207"/>
          <ac:spMkLst>
            <pc:docMk/>
            <pc:sldMk cId="627360878" sldId="1924"/>
            <ac:spMk id="7" creationId="{799D3E67-423E-5EBD-770E-5F9F0EE76A98}"/>
          </ac:spMkLst>
        </pc:spChg>
      </pc:sldChg>
      <pc:sldChg chg="addSp delSp modSp add mod">
        <pc:chgData name="Malone, Brad" userId="dc01beaa-6388-43a3-8ce1-bb4126ee9f25" providerId="ADAL" clId="{855BFD7C-385B-4A90-9E58-5BF3C83D7717}" dt="2024-05-20T23:20:57.662" v="1911" actId="20577"/>
        <pc:sldMkLst>
          <pc:docMk/>
          <pc:sldMk cId="1381160516" sldId="1925"/>
        </pc:sldMkLst>
        <pc:spChg chg="mod">
          <ac:chgData name="Malone, Brad" userId="dc01beaa-6388-43a3-8ce1-bb4126ee9f25" providerId="ADAL" clId="{855BFD7C-385B-4A90-9E58-5BF3C83D7717}" dt="2024-05-09T22:47:54.869" v="1816" actId="20577"/>
          <ac:spMkLst>
            <pc:docMk/>
            <pc:sldMk cId="1381160516" sldId="1925"/>
            <ac:spMk id="38914" creationId="{00000000-0000-0000-0000-000000000000}"/>
          </ac:spMkLst>
        </pc:spChg>
        <pc:spChg chg="mod">
          <ac:chgData name="Malone, Brad" userId="dc01beaa-6388-43a3-8ce1-bb4126ee9f25" providerId="ADAL" clId="{855BFD7C-385B-4A90-9E58-5BF3C83D7717}" dt="2024-05-20T23:20:57.662" v="1911" actId="20577"/>
          <ac:spMkLst>
            <pc:docMk/>
            <pc:sldMk cId="1381160516" sldId="1925"/>
            <ac:spMk id="38915" creationId="{00000000-0000-0000-0000-000000000000}"/>
          </ac:spMkLst>
        </pc:spChg>
        <pc:picChg chg="add del mod">
          <ac:chgData name="Malone, Brad" userId="dc01beaa-6388-43a3-8ce1-bb4126ee9f25" providerId="ADAL" clId="{855BFD7C-385B-4A90-9E58-5BF3C83D7717}" dt="2024-05-09T22:50:16.955" v="1854" actId="478"/>
          <ac:picMkLst>
            <pc:docMk/>
            <pc:sldMk cId="1381160516" sldId="1925"/>
            <ac:picMk id="5" creationId="{F099A8FD-D118-B10F-0434-0700D2A23F4B}"/>
          </ac:picMkLst>
        </pc:picChg>
        <pc:picChg chg="del">
          <ac:chgData name="Malone, Brad" userId="dc01beaa-6388-43a3-8ce1-bb4126ee9f25" providerId="ADAL" clId="{855BFD7C-385B-4A90-9E58-5BF3C83D7717}" dt="2024-05-09T22:48:06.340" v="1819" actId="478"/>
          <ac:picMkLst>
            <pc:docMk/>
            <pc:sldMk cId="1381160516" sldId="1925"/>
            <ac:picMk id="6" creationId="{4532E241-4CB2-B6F1-EC4F-ADD91B569B75}"/>
          </ac:picMkLst>
        </pc:picChg>
        <pc:picChg chg="add mod">
          <ac:chgData name="Malone, Brad" userId="dc01beaa-6388-43a3-8ce1-bb4126ee9f25" providerId="ADAL" clId="{855BFD7C-385B-4A90-9E58-5BF3C83D7717}" dt="2024-05-09T22:50:49.482" v="1860" actId="1076"/>
          <ac:picMkLst>
            <pc:docMk/>
            <pc:sldMk cId="1381160516" sldId="1925"/>
            <ac:picMk id="7" creationId="{54C61BFA-6A9C-DA44-2B26-D93FD08AB2DD}"/>
          </ac:picMkLst>
        </pc:picChg>
        <pc:picChg chg="del">
          <ac:chgData name="Malone, Brad" userId="dc01beaa-6388-43a3-8ce1-bb4126ee9f25" providerId="ADAL" clId="{855BFD7C-385B-4A90-9E58-5BF3C83D7717}" dt="2024-05-09T22:47:58.233" v="1817" actId="478"/>
          <ac:picMkLst>
            <pc:docMk/>
            <pc:sldMk cId="1381160516" sldId="1925"/>
            <ac:picMk id="2050" creationId="{420A99CA-C6A0-4F3E-83A6-8DD9B7F7ADB6}"/>
          </ac:picMkLst>
        </pc:picChg>
        <pc:picChg chg="add mod">
          <ac:chgData name="Malone, Brad" userId="dc01beaa-6388-43a3-8ce1-bb4126ee9f25" providerId="ADAL" clId="{855BFD7C-385B-4A90-9E58-5BF3C83D7717}" dt="2024-05-09T22:50:53.320" v="1869" actId="1036"/>
          <ac:picMkLst>
            <pc:docMk/>
            <pc:sldMk cId="1381160516" sldId="1925"/>
            <ac:picMk id="3074" creationId="{FBC2A8C0-7A31-C9F3-C5F0-D26574989320}"/>
          </ac:picMkLst>
        </pc:picChg>
      </pc:sldChg>
      <pc:sldChg chg="modSp add del mod">
        <pc:chgData name="Malone, Brad" userId="dc01beaa-6388-43a3-8ce1-bb4126ee9f25" providerId="ADAL" clId="{855BFD7C-385B-4A90-9E58-5BF3C83D7717}" dt="2024-05-09T22:24:16.219" v="1172" actId="47"/>
        <pc:sldMkLst>
          <pc:docMk/>
          <pc:sldMk cId="2311241255" sldId="1925"/>
        </pc:sldMkLst>
        <pc:spChg chg="mod">
          <ac:chgData name="Malone, Brad" userId="dc01beaa-6388-43a3-8ce1-bb4126ee9f25" providerId="ADAL" clId="{855BFD7C-385B-4A90-9E58-5BF3C83D7717}" dt="2024-05-09T22:24:01.217" v="1170" actId="21"/>
          <ac:spMkLst>
            <pc:docMk/>
            <pc:sldMk cId="2311241255" sldId="1925"/>
            <ac:spMk id="9" creationId="{00590D4F-FB5C-41FE-A20C-4C30BF47D07A}"/>
          </ac:spMkLst>
        </pc:spChg>
      </pc:sldChg>
      <pc:sldChg chg="addSp delSp modSp add mod ord">
        <pc:chgData name="Malone, Brad" userId="dc01beaa-6388-43a3-8ce1-bb4126ee9f25" providerId="ADAL" clId="{855BFD7C-385B-4A90-9E58-5BF3C83D7717}" dt="2024-05-20T23:28:06.552" v="2254" actId="948"/>
        <pc:sldMkLst>
          <pc:docMk/>
          <pc:sldMk cId="2973443741" sldId="1926"/>
        </pc:sldMkLst>
        <pc:spChg chg="mod">
          <ac:chgData name="Malone, Brad" userId="dc01beaa-6388-43a3-8ce1-bb4126ee9f25" providerId="ADAL" clId="{855BFD7C-385B-4A90-9E58-5BF3C83D7717}" dt="2024-05-20T23:28:06.552" v="2254" actId="948"/>
          <ac:spMkLst>
            <pc:docMk/>
            <pc:sldMk cId="2973443741" sldId="1926"/>
            <ac:spMk id="6" creationId="{CEFB1347-B9E9-45EC-95AA-48577C003BEF}"/>
          </ac:spMkLst>
        </pc:spChg>
        <pc:spChg chg="add del">
          <ac:chgData name="Malone, Brad" userId="dc01beaa-6388-43a3-8ce1-bb4126ee9f25" providerId="ADAL" clId="{855BFD7C-385B-4A90-9E58-5BF3C83D7717}" dt="2024-05-09T22:47:18.899" v="1793" actId="22"/>
          <ac:spMkLst>
            <pc:docMk/>
            <pc:sldMk cId="2973443741" sldId="1926"/>
            <ac:spMk id="7" creationId="{8C599E76-4167-3925-E200-4B25F7F4F495}"/>
          </ac:spMkLst>
        </pc:spChg>
        <pc:spChg chg="mod">
          <ac:chgData name="Malone, Brad" userId="dc01beaa-6388-43a3-8ce1-bb4126ee9f25" providerId="ADAL" clId="{855BFD7C-385B-4A90-9E58-5BF3C83D7717}" dt="2024-05-09T22:47:09.927" v="1789" actId="6549"/>
          <ac:spMkLst>
            <pc:docMk/>
            <pc:sldMk cId="2973443741" sldId="1926"/>
            <ac:spMk id="38914" creationId="{00000000-0000-0000-0000-000000000000}"/>
          </ac:spMkLst>
        </pc:spChg>
        <pc:picChg chg="mod">
          <ac:chgData name="Malone, Brad" userId="dc01beaa-6388-43a3-8ce1-bb4126ee9f25" providerId="ADAL" clId="{855BFD7C-385B-4A90-9E58-5BF3C83D7717}" dt="2024-05-20T23:27:29.252" v="2245" actId="1038"/>
          <ac:picMkLst>
            <pc:docMk/>
            <pc:sldMk cId="2973443741" sldId="1926"/>
            <ac:picMk id="7" creationId="{E930D3A1-8C58-FF25-D3B8-5EC07B527A58}"/>
          </ac:picMkLst>
        </pc:picChg>
        <pc:picChg chg="mod">
          <ac:chgData name="Malone, Brad" userId="dc01beaa-6388-43a3-8ce1-bb4126ee9f25" providerId="ADAL" clId="{855BFD7C-385B-4A90-9E58-5BF3C83D7717}" dt="2024-05-20T23:27:31.422" v="2251" actId="1038"/>
          <ac:picMkLst>
            <pc:docMk/>
            <pc:sldMk cId="2973443741" sldId="1926"/>
            <ac:picMk id="8" creationId="{491DF9E8-E263-CEEB-805A-784266606983}"/>
          </ac:picMkLst>
        </pc:picChg>
        <pc:picChg chg="del">
          <ac:chgData name="Malone, Brad" userId="dc01beaa-6388-43a3-8ce1-bb4126ee9f25" providerId="ADAL" clId="{855BFD7C-385B-4A90-9E58-5BF3C83D7717}" dt="2024-05-09T22:47:23.525" v="1794" actId="478"/>
          <ac:picMkLst>
            <pc:docMk/>
            <pc:sldMk cId="2973443741" sldId="1926"/>
            <ac:picMk id="1030" creationId="{FBF7E73D-4BC0-4FC2-82D3-246CF2561A4B}"/>
          </ac:picMkLst>
        </pc:picChg>
      </pc:sldChg>
      <pc:sldChg chg="delSp del mod">
        <pc:chgData name="Malone, Brad" userId="dc01beaa-6388-43a3-8ce1-bb4126ee9f25" providerId="ADAL" clId="{855BFD7C-385B-4A90-9E58-5BF3C83D7717}" dt="2024-05-20T23:22:05.541" v="1913" actId="47"/>
        <pc:sldMkLst>
          <pc:docMk/>
          <pc:sldMk cId="2796394870" sldId="1931"/>
        </pc:sldMkLst>
        <pc:picChg chg="del">
          <ac:chgData name="Malone, Brad" userId="dc01beaa-6388-43a3-8ce1-bb4126ee9f25" providerId="ADAL" clId="{855BFD7C-385B-4A90-9E58-5BF3C83D7717}" dt="2024-05-20T23:22:01.650" v="1912" actId="478"/>
          <ac:picMkLst>
            <pc:docMk/>
            <pc:sldMk cId="2796394870" sldId="1931"/>
            <ac:picMk id="6" creationId="{E8DD24E8-7242-99B8-62EC-8C80FE9E88F0}"/>
          </ac:picMkLst>
        </pc:picChg>
      </pc:sldChg>
      <pc:sldMasterChg chg="modSp mod delSldLayout modSldLayout">
        <pc:chgData name="Malone, Brad" userId="dc01beaa-6388-43a3-8ce1-bb4126ee9f25" providerId="ADAL" clId="{855BFD7C-385B-4A90-9E58-5BF3C83D7717}" dt="2024-05-20T23:22:05.541" v="1913" actId="47"/>
        <pc:sldMasterMkLst>
          <pc:docMk/>
          <pc:sldMasterMk cId="56157813" sldId="2147483648"/>
        </pc:sldMasterMkLst>
        <pc:spChg chg="mod">
          <ac:chgData name="Malone, Brad" userId="dc01beaa-6388-43a3-8ce1-bb4126ee9f25" providerId="ADAL" clId="{855BFD7C-385B-4A90-9E58-5BF3C83D7717}" dt="2024-05-09T21:50:48.323" v="82" actId="6549"/>
          <ac:spMkLst>
            <pc:docMk/>
            <pc:sldMasterMk cId="56157813" sldId="2147483648"/>
            <ac:spMk id="2" creationId="{3BCFB39B-4EEB-0B1D-F38A-448C029BBE9C}"/>
          </ac:spMkLst>
        </pc:spChg>
        <pc:spChg chg="mod">
          <ac:chgData name="Malone, Brad" userId="dc01beaa-6388-43a3-8ce1-bb4126ee9f25" providerId="ADAL" clId="{855BFD7C-385B-4A90-9E58-5BF3C83D7717}" dt="2024-05-09T21:50:21.866" v="60" actId="6549"/>
          <ac:spMkLst>
            <pc:docMk/>
            <pc:sldMasterMk cId="56157813" sldId="2147483648"/>
            <ac:spMk id="3" creationId="{D16999BB-F1C2-2C63-B9CF-E2BE1CF5BF59}"/>
          </ac:spMkLst>
        </pc:spChg>
        <pc:spChg chg="mod">
          <ac:chgData name="Malone, Brad" userId="dc01beaa-6388-43a3-8ce1-bb4126ee9f25" providerId="ADAL" clId="{855BFD7C-385B-4A90-9E58-5BF3C83D7717}" dt="2024-05-09T21:50:38.129" v="78" actId="1036"/>
          <ac:spMkLst>
            <pc:docMk/>
            <pc:sldMasterMk cId="56157813" sldId="2147483648"/>
            <ac:spMk id="4" creationId="{2DC28499-AC18-57A9-B8B4-EC4720983B5F}"/>
          </ac:spMkLst>
        </pc:spChg>
        <pc:sldLayoutChg chg="modSp mod">
          <pc:chgData name="Malone, Brad" userId="dc01beaa-6388-43a3-8ce1-bb4126ee9f25" providerId="ADAL" clId="{855BFD7C-385B-4A90-9E58-5BF3C83D7717}" dt="2024-05-09T21:52:43.197" v="107" actId="20577"/>
          <pc:sldLayoutMkLst>
            <pc:docMk/>
            <pc:sldMasterMk cId="56157813" sldId="2147483648"/>
            <pc:sldLayoutMk cId="86855093" sldId="2147483654"/>
          </pc:sldLayoutMkLst>
          <pc:spChg chg="mod">
            <ac:chgData name="Malone, Brad" userId="dc01beaa-6388-43a3-8ce1-bb4126ee9f25" providerId="ADAL" clId="{855BFD7C-385B-4A90-9E58-5BF3C83D7717}" dt="2024-05-09T21:52:43.197" v="107" actId="20577"/>
            <ac:spMkLst>
              <pc:docMk/>
              <pc:sldMasterMk cId="56157813" sldId="2147483648"/>
              <pc:sldLayoutMk cId="86855093" sldId="2147483654"/>
              <ac:spMk id="13" creationId="{12DB3431-7D09-4614-B560-B01556BCD076}"/>
            </ac:spMkLst>
          </pc:spChg>
        </pc:sldLayoutChg>
        <pc:sldLayoutChg chg="del">
          <pc:chgData name="Malone, Brad" userId="dc01beaa-6388-43a3-8ce1-bb4126ee9f25" providerId="ADAL" clId="{855BFD7C-385B-4A90-9E58-5BF3C83D7717}" dt="2024-05-20T23:22:05.541" v="1913" actId="47"/>
          <pc:sldLayoutMkLst>
            <pc:docMk/>
            <pc:sldMasterMk cId="56157813" sldId="2147483648"/>
            <pc:sldLayoutMk cId="94101189" sldId="2147484189"/>
          </pc:sldLayoutMkLst>
        </pc:sldLayoutChg>
      </pc:sldMasterChg>
    </pc:docChg>
  </pc:docChgLst>
  <pc:docChgLst>
    <pc:chgData name="Brad Malone" userId="dc01beaa-6388-43a3-8ce1-bb4126ee9f25" providerId="ADAL" clId="{855BFD7C-385B-4A90-9E58-5BF3C83D7717}"/>
    <pc:docChg chg="undo custSel addSld modSld">
      <pc:chgData name="Brad Malone" userId="dc01beaa-6388-43a3-8ce1-bb4126ee9f25" providerId="ADAL" clId="{855BFD7C-385B-4A90-9E58-5BF3C83D7717}" dt="2024-05-20T11:12:48.668" v="929" actId="207"/>
      <pc:docMkLst>
        <pc:docMk/>
      </pc:docMkLst>
      <pc:sldChg chg="modSp mod">
        <pc:chgData name="Brad Malone" userId="dc01beaa-6388-43a3-8ce1-bb4126ee9f25" providerId="ADAL" clId="{855BFD7C-385B-4A90-9E58-5BF3C83D7717}" dt="2024-05-19T14:49:21.643" v="130" actId="207"/>
        <pc:sldMkLst>
          <pc:docMk/>
          <pc:sldMk cId="1783020130" sldId="338"/>
        </pc:sldMkLst>
        <pc:spChg chg="mod">
          <ac:chgData name="Brad Malone" userId="dc01beaa-6388-43a3-8ce1-bb4126ee9f25" providerId="ADAL" clId="{855BFD7C-385B-4A90-9E58-5BF3C83D7717}" dt="2024-05-19T14:47:57.697" v="15" actId="403"/>
          <ac:spMkLst>
            <pc:docMk/>
            <pc:sldMk cId="1783020130" sldId="338"/>
            <ac:spMk id="16386" creationId="{00000000-0000-0000-0000-000000000000}"/>
          </ac:spMkLst>
        </pc:spChg>
        <pc:spChg chg="mod">
          <ac:chgData name="Brad Malone" userId="dc01beaa-6388-43a3-8ce1-bb4126ee9f25" providerId="ADAL" clId="{855BFD7C-385B-4A90-9E58-5BF3C83D7717}" dt="2024-05-19T14:49:21.643" v="130" actId="207"/>
          <ac:spMkLst>
            <pc:docMk/>
            <pc:sldMk cId="1783020130" sldId="338"/>
            <ac:spMk id="16387" creationId="{00000000-0000-0000-0000-000000000000}"/>
          </ac:spMkLst>
        </pc:spChg>
      </pc:sldChg>
      <pc:sldChg chg="addSp modSp mod modAnim">
        <pc:chgData name="Brad Malone" userId="dc01beaa-6388-43a3-8ce1-bb4126ee9f25" providerId="ADAL" clId="{855BFD7C-385B-4A90-9E58-5BF3C83D7717}" dt="2024-05-19T14:55:43.396" v="205" actId="403"/>
        <pc:sldMkLst>
          <pc:docMk/>
          <pc:sldMk cId="3211133908" sldId="1538"/>
        </pc:sldMkLst>
        <pc:spChg chg="mod">
          <ac:chgData name="Brad Malone" userId="dc01beaa-6388-43a3-8ce1-bb4126ee9f25" providerId="ADAL" clId="{855BFD7C-385B-4A90-9E58-5BF3C83D7717}" dt="2024-05-19T14:50:22.166" v="142" actId="27636"/>
          <ac:spMkLst>
            <pc:docMk/>
            <pc:sldMk cId="3211133908" sldId="1538"/>
            <ac:spMk id="38914" creationId="{00000000-0000-0000-0000-000000000000}"/>
          </ac:spMkLst>
        </pc:spChg>
        <pc:spChg chg="mod">
          <ac:chgData name="Brad Malone" userId="dc01beaa-6388-43a3-8ce1-bb4126ee9f25" providerId="ADAL" clId="{855BFD7C-385B-4A90-9E58-5BF3C83D7717}" dt="2024-05-19T14:55:43.396" v="205" actId="403"/>
          <ac:spMkLst>
            <pc:docMk/>
            <pc:sldMk cId="3211133908" sldId="1538"/>
            <ac:spMk id="38915" creationId="{00000000-0000-0000-0000-000000000000}"/>
          </ac:spMkLst>
        </pc:spChg>
        <pc:picChg chg="add mod modCrop">
          <ac:chgData name="Brad Malone" userId="dc01beaa-6388-43a3-8ce1-bb4126ee9f25" providerId="ADAL" clId="{855BFD7C-385B-4A90-9E58-5BF3C83D7717}" dt="2024-05-19T14:52:02.725" v="151" actId="1035"/>
          <ac:picMkLst>
            <pc:docMk/>
            <pc:sldMk cId="3211133908" sldId="1538"/>
            <ac:picMk id="5" creationId="{ADCF2FE8-B19C-4DF8-8E48-89B4CCDE7436}"/>
          </ac:picMkLst>
        </pc:picChg>
      </pc:sldChg>
      <pc:sldChg chg="modSp mod">
        <pc:chgData name="Brad Malone" userId="dc01beaa-6388-43a3-8ce1-bb4126ee9f25" providerId="ADAL" clId="{855BFD7C-385B-4A90-9E58-5BF3C83D7717}" dt="2024-05-19T15:10:23.528" v="371" actId="14100"/>
        <pc:sldMkLst>
          <pc:docMk/>
          <pc:sldMk cId="2678714304" sldId="1544"/>
        </pc:sldMkLst>
        <pc:spChg chg="mod">
          <ac:chgData name="Brad Malone" userId="dc01beaa-6388-43a3-8ce1-bb4126ee9f25" providerId="ADAL" clId="{855BFD7C-385B-4A90-9E58-5BF3C83D7717}" dt="2024-05-19T15:10:11.636" v="354" actId="403"/>
          <ac:spMkLst>
            <pc:docMk/>
            <pc:sldMk cId="2678714304" sldId="1544"/>
            <ac:spMk id="38914" creationId="{00000000-0000-0000-0000-000000000000}"/>
          </ac:spMkLst>
        </pc:spChg>
        <pc:picChg chg="mod">
          <ac:chgData name="Brad Malone" userId="dc01beaa-6388-43a3-8ce1-bb4126ee9f25" providerId="ADAL" clId="{855BFD7C-385B-4A90-9E58-5BF3C83D7717}" dt="2024-05-19T15:10:23.528" v="371" actId="14100"/>
          <ac:picMkLst>
            <pc:docMk/>
            <pc:sldMk cId="2678714304" sldId="1544"/>
            <ac:picMk id="1030" creationId="{FBF7E73D-4BC0-4FC2-82D3-246CF2561A4B}"/>
          </ac:picMkLst>
        </pc:picChg>
      </pc:sldChg>
      <pc:sldChg chg="modSp mod">
        <pc:chgData name="Brad Malone" userId="dc01beaa-6388-43a3-8ce1-bb4126ee9f25" providerId="ADAL" clId="{855BFD7C-385B-4A90-9E58-5BF3C83D7717}" dt="2024-05-19T14:46:50.377" v="1" actId="179"/>
        <pc:sldMkLst>
          <pc:docMk/>
          <pc:sldMk cId="185988032" sldId="1696"/>
        </pc:sldMkLst>
        <pc:spChg chg="mod">
          <ac:chgData name="Brad Malone" userId="dc01beaa-6388-43a3-8ce1-bb4126ee9f25" providerId="ADAL" clId="{855BFD7C-385B-4A90-9E58-5BF3C83D7717}" dt="2024-05-19T14:46:50.377" v="1" actId="179"/>
          <ac:spMkLst>
            <pc:docMk/>
            <pc:sldMk cId="185988032" sldId="1696"/>
            <ac:spMk id="9" creationId="{00590D4F-FB5C-41FE-A20C-4C30BF47D07A}"/>
          </ac:spMkLst>
        </pc:spChg>
      </pc:sldChg>
      <pc:sldChg chg="modSp mod">
        <pc:chgData name="Brad Malone" userId="dc01beaa-6388-43a3-8ce1-bb4126ee9f25" providerId="ADAL" clId="{855BFD7C-385B-4A90-9E58-5BF3C83D7717}" dt="2024-05-19T14:47:52.084" v="13" actId="403"/>
        <pc:sldMkLst>
          <pc:docMk/>
          <pc:sldMk cId="768401815" sldId="1816"/>
        </pc:sldMkLst>
        <pc:spChg chg="mod">
          <ac:chgData name="Brad Malone" userId="dc01beaa-6388-43a3-8ce1-bb4126ee9f25" providerId="ADAL" clId="{855BFD7C-385B-4A90-9E58-5BF3C83D7717}" dt="2024-05-19T14:47:52.084" v="13" actId="403"/>
          <ac:spMkLst>
            <pc:docMk/>
            <pc:sldMk cId="768401815" sldId="1816"/>
            <ac:spMk id="2" creationId="{A1E2C066-87CE-A4B9-4BD0-3E9A0FB9A507}"/>
          </ac:spMkLst>
        </pc:spChg>
      </pc:sldChg>
      <pc:sldChg chg="modSp mod">
        <pc:chgData name="Brad Malone" userId="dc01beaa-6388-43a3-8ce1-bb4126ee9f25" providerId="ADAL" clId="{855BFD7C-385B-4A90-9E58-5BF3C83D7717}" dt="2024-05-20T11:07:25.029" v="874" actId="255"/>
        <pc:sldMkLst>
          <pc:docMk/>
          <pc:sldMk cId="2892212018" sldId="1822"/>
        </pc:sldMkLst>
        <pc:spChg chg="mod">
          <ac:chgData name="Brad Malone" userId="dc01beaa-6388-43a3-8ce1-bb4126ee9f25" providerId="ADAL" clId="{855BFD7C-385B-4A90-9E58-5BF3C83D7717}" dt="2024-05-20T11:07:25.029" v="874" actId="255"/>
          <ac:spMkLst>
            <pc:docMk/>
            <pc:sldMk cId="2892212018" sldId="1822"/>
            <ac:spMk id="2" creationId="{540AFF76-282B-BA02-C94A-A517CA58AC8B}"/>
          </ac:spMkLst>
        </pc:spChg>
        <pc:spChg chg="mod">
          <ac:chgData name="Brad Malone" userId="dc01beaa-6388-43a3-8ce1-bb4126ee9f25" providerId="ADAL" clId="{855BFD7C-385B-4A90-9E58-5BF3C83D7717}" dt="2024-05-20T11:07:02.582" v="873" actId="14100"/>
          <ac:spMkLst>
            <pc:docMk/>
            <pc:sldMk cId="2892212018" sldId="1822"/>
            <ac:spMk id="3" creationId="{76A628F0-0D78-B84C-B105-E90632EF5380}"/>
          </ac:spMkLst>
        </pc:spChg>
      </pc:sldChg>
      <pc:sldChg chg="modSp mod">
        <pc:chgData name="Brad Malone" userId="dc01beaa-6388-43a3-8ce1-bb4126ee9f25" providerId="ADAL" clId="{855BFD7C-385B-4A90-9E58-5BF3C83D7717}" dt="2024-05-20T11:07:48.605" v="876" actId="255"/>
        <pc:sldMkLst>
          <pc:docMk/>
          <pc:sldMk cId="3584360137" sldId="1824"/>
        </pc:sldMkLst>
        <pc:spChg chg="mod">
          <ac:chgData name="Brad Malone" userId="dc01beaa-6388-43a3-8ce1-bb4126ee9f25" providerId="ADAL" clId="{855BFD7C-385B-4A90-9E58-5BF3C83D7717}" dt="2024-05-20T11:07:48.605" v="876" actId="255"/>
          <ac:spMkLst>
            <pc:docMk/>
            <pc:sldMk cId="3584360137" sldId="1824"/>
            <ac:spMk id="2" creationId="{5E6DE072-1406-AEC3-540C-7219F401152F}"/>
          </ac:spMkLst>
        </pc:spChg>
      </pc:sldChg>
      <pc:sldChg chg="modSp mod">
        <pc:chgData name="Brad Malone" userId="dc01beaa-6388-43a3-8ce1-bb4126ee9f25" providerId="ADAL" clId="{855BFD7C-385B-4A90-9E58-5BF3C83D7717}" dt="2024-05-20T11:06:08.962" v="870" actId="20577"/>
        <pc:sldMkLst>
          <pc:docMk/>
          <pc:sldMk cId="4254765201" sldId="1827"/>
        </pc:sldMkLst>
        <pc:spChg chg="mod">
          <ac:chgData name="Brad Malone" userId="dc01beaa-6388-43a3-8ce1-bb4126ee9f25" providerId="ADAL" clId="{855BFD7C-385B-4A90-9E58-5BF3C83D7717}" dt="2024-05-20T11:05:49.869" v="861" actId="21"/>
          <ac:spMkLst>
            <pc:docMk/>
            <pc:sldMk cId="4254765201" sldId="1827"/>
            <ac:spMk id="2" creationId="{0FC58E18-EEE8-DDD8-F4DF-304684F2A57A}"/>
          </ac:spMkLst>
        </pc:spChg>
        <pc:spChg chg="mod">
          <ac:chgData name="Brad Malone" userId="dc01beaa-6388-43a3-8ce1-bb4126ee9f25" providerId="ADAL" clId="{855BFD7C-385B-4A90-9E58-5BF3C83D7717}" dt="2024-05-20T11:06:08.962" v="870" actId="20577"/>
          <ac:spMkLst>
            <pc:docMk/>
            <pc:sldMk cId="4254765201" sldId="1827"/>
            <ac:spMk id="3" creationId="{331415BD-629E-3E69-93EF-FD03DC8503DD}"/>
          </ac:spMkLst>
        </pc:spChg>
        <pc:grpChg chg="mod">
          <ac:chgData name="Brad Malone" userId="dc01beaa-6388-43a3-8ce1-bb4126ee9f25" providerId="ADAL" clId="{855BFD7C-385B-4A90-9E58-5BF3C83D7717}" dt="2024-05-20T11:05:57.747" v="863" actId="1076"/>
          <ac:grpSpMkLst>
            <pc:docMk/>
            <pc:sldMk cId="4254765201" sldId="1827"/>
            <ac:grpSpMk id="35" creationId="{12E01E95-165F-D5B1-7A8E-43000E46A72A}"/>
          </ac:grpSpMkLst>
        </pc:grpChg>
      </pc:sldChg>
      <pc:sldChg chg="modSp mod">
        <pc:chgData name="Brad Malone" userId="dc01beaa-6388-43a3-8ce1-bb4126ee9f25" providerId="ADAL" clId="{855BFD7C-385B-4A90-9E58-5BF3C83D7717}" dt="2024-05-19T14:47:36.609" v="11" actId="948"/>
        <pc:sldMkLst>
          <pc:docMk/>
          <pc:sldMk cId="3930308668" sldId="1831"/>
        </pc:sldMkLst>
        <pc:spChg chg="mod">
          <ac:chgData name="Brad Malone" userId="dc01beaa-6388-43a3-8ce1-bb4126ee9f25" providerId="ADAL" clId="{855BFD7C-385B-4A90-9E58-5BF3C83D7717}" dt="2024-05-19T14:47:36.609" v="11" actId="948"/>
          <ac:spMkLst>
            <pc:docMk/>
            <pc:sldMk cId="3930308668" sldId="1831"/>
            <ac:spMk id="9" creationId="{00590D4F-FB5C-41FE-A20C-4C30BF47D07A}"/>
          </ac:spMkLst>
        </pc:spChg>
      </pc:sldChg>
      <pc:sldChg chg="addSp modSp mod modAnim">
        <pc:chgData name="Brad Malone" userId="dc01beaa-6388-43a3-8ce1-bb4126ee9f25" providerId="ADAL" clId="{855BFD7C-385B-4A90-9E58-5BF3C83D7717}" dt="2024-05-20T11:12:48.668" v="929" actId="207"/>
        <pc:sldMkLst>
          <pc:docMk/>
          <pc:sldMk cId="933808057" sldId="1917"/>
        </pc:sldMkLst>
        <pc:spChg chg="mod">
          <ac:chgData name="Brad Malone" userId="dc01beaa-6388-43a3-8ce1-bb4126ee9f25" providerId="ADAL" clId="{855BFD7C-385B-4A90-9E58-5BF3C83D7717}" dt="2024-05-20T11:10:25.881" v="921" actId="14100"/>
          <ac:spMkLst>
            <pc:docMk/>
            <pc:sldMk cId="933808057" sldId="1917"/>
            <ac:spMk id="2" creationId="{745E886C-2E95-4942-F071-CD7E49AE01BF}"/>
          </ac:spMkLst>
        </pc:spChg>
        <pc:spChg chg="add mod">
          <ac:chgData name="Brad Malone" userId="dc01beaa-6388-43a3-8ce1-bb4126ee9f25" providerId="ADAL" clId="{855BFD7C-385B-4A90-9E58-5BF3C83D7717}" dt="2024-05-20T11:12:48.668" v="929" actId="207"/>
          <ac:spMkLst>
            <pc:docMk/>
            <pc:sldMk cId="933808057" sldId="1917"/>
            <ac:spMk id="3" creationId="{4D25187C-2C11-C00A-B3A0-34C35855052B}"/>
          </ac:spMkLst>
        </pc:spChg>
      </pc:sldChg>
      <pc:sldChg chg="addSp delSp modSp mod modAnim">
        <pc:chgData name="Brad Malone" userId="dc01beaa-6388-43a3-8ce1-bb4126ee9f25" providerId="ADAL" clId="{855BFD7C-385B-4A90-9E58-5BF3C83D7717}" dt="2024-05-20T11:11:48.563" v="927" actId="1076"/>
        <pc:sldMkLst>
          <pc:docMk/>
          <pc:sldMk cId="2083505855" sldId="1919"/>
        </pc:sldMkLst>
        <pc:spChg chg="mod">
          <ac:chgData name="Brad Malone" userId="dc01beaa-6388-43a3-8ce1-bb4126ee9f25" providerId="ADAL" clId="{855BFD7C-385B-4A90-9E58-5BF3C83D7717}" dt="2024-05-20T11:07:38.421" v="875" actId="255"/>
          <ac:spMkLst>
            <pc:docMk/>
            <pc:sldMk cId="2083505855" sldId="1919"/>
            <ac:spMk id="2" creationId="{AA9D8370-45F6-BAFC-9449-A8CFB5D81E1D}"/>
          </ac:spMkLst>
        </pc:spChg>
        <pc:spChg chg="add del">
          <ac:chgData name="Brad Malone" userId="dc01beaa-6388-43a3-8ce1-bb4126ee9f25" providerId="ADAL" clId="{855BFD7C-385B-4A90-9E58-5BF3C83D7717}" dt="2024-05-20T11:11:15.037" v="923" actId="22"/>
          <ac:spMkLst>
            <pc:docMk/>
            <pc:sldMk cId="2083505855" sldId="1919"/>
            <ac:spMk id="8" creationId="{50D6175A-6CEA-F23C-60C5-2A6E756D2B9C}"/>
          </ac:spMkLst>
        </pc:spChg>
        <pc:spChg chg="add mod">
          <ac:chgData name="Brad Malone" userId="dc01beaa-6388-43a3-8ce1-bb4126ee9f25" providerId="ADAL" clId="{855BFD7C-385B-4A90-9E58-5BF3C83D7717}" dt="2024-05-20T11:11:48.563" v="927" actId="1076"/>
          <ac:spMkLst>
            <pc:docMk/>
            <pc:sldMk cId="2083505855" sldId="1919"/>
            <ac:spMk id="9" creationId="{84EE2017-3210-6586-00B1-5342F761B16B}"/>
          </ac:spMkLst>
        </pc:spChg>
      </pc:sldChg>
      <pc:sldChg chg="modSp mod">
        <pc:chgData name="Brad Malone" userId="dc01beaa-6388-43a3-8ce1-bb4126ee9f25" providerId="ADAL" clId="{855BFD7C-385B-4A90-9E58-5BF3C83D7717}" dt="2024-05-20T11:09:18.735" v="918" actId="20577"/>
        <pc:sldMkLst>
          <pc:docMk/>
          <pc:sldMk cId="2958033615" sldId="1920"/>
        </pc:sldMkLst>
        <pc:spChg chg="mod">
          <ac:chgData name="Brad Malone" userId="dc01beaa-6388-43a3-8ce1-bb4126ee9f25" providerId="ADAL" clId="{855BFD7C-385B-4A90-9E58-5BF3C83D7717}" dt="2024-05-20T11:09:18.735" v="918" actId="20577"/>
          <ac:spMkLst>
            <pc:docMk/>
            <pc:sldMk cId="2958033615" sldId="1920"/>
            <ac:spMk id="2" creationId="{EAF7DCF2-070A-5849-3AE7-8A6BA10826DE}"/>
          </ac:spMkLst>
        </pc:spChg>
      </pc:sldChg>
      <pc:sldChg chg="modSp mod">
        <pc:chgData name="Brad Malone" userId="dc01beaa-6388-43a3-8ce1-bb4126ee9f25" providerId="ADAL" clId="{855BFD7C-385B-4A90-9E58-5BF3C83D7717}" dt="2024-05-19T15:16:06.181" v="714" actId="20577"/>
        <pc:sldMkLst>
          <pc:docMk/>
          <pc:sldMk cId="3042958502" sldId="1922"/>
        </pc:sldMkLst>
        <pc:spChg chg="mod">
          <ac:chgData name="Brad Malone" userId="dc01beaa-6388-43a3-8ce1-bb4126ee9f25" providerId="ADAL" clId="{855BFD7C-385B-4A90-9E58-5BF3C83D7717}" dt="2024-05-19T15:16:06.181" v="714" actId="20577"/>
          <ac:spMkLst>
            <pc:docMk/>
            <pc:sldMk cId="3042958502" sldId="1922"/>
            <ac:spMk id="2" creationId="{AA9D8370-45F6-BAFC-9449-A8CFB5D81E1D}"/>
          </ac:spMkLst>
        </pc:spChg>
        <pc:spChg chg="mod">
          <ac:chgData name="Brad Malone" userId="dc01beaa-6388-43a3-8ce1-bb4126ee9f25" providerId="ADAL" clId="{855BFD7C-385B-4A90-9E58-5BF3C83D7717}" dt="2024-05-19T15:15:34.370" v="684" actId="20577"/>
          <ac:spMkLst>
            <pc:docMk/>
            <pc:sldMk cId="3042958502" sldId="1922"/>
            <ac:spMk id="3" creationId="{11BE8A35-6F92-3020-03BB-CF66A84A741D}"/>
          </ac:spMkLst>
        </pc:spChg>
        <pc:picChg chg="mod">
          <ac:chgData name="Brad Malone" userId="dc01beaa-6388-43a3-8ce1-bb4126ee9f25" providerId="ADAL" clId="{855BFD7C-385B-4A90-9E58-5BF3C83D7717}" dt="2024-05-19T15:12:03.296" v="471" actId="14100"/>
          <ac:picMkLst>
            <pc:docMk/>
            <pc:sldMk cId="3042958502" sldId="1922"/>
            <ac:picMk id="8" creationId="{D6AA1542-7A00-D271-4AEC-2FDAA23B43E9}"/>
          </ac:picMkLst>
        </pc:picChg>
      </pc:sldChg>
      <pc:sldChg chg="addSp delSp modSp mod chgLayout">
        <pc:chgData name="Brad Malone" userId="dc01beaa-6388-43a3-8ce1-bb4126ee9f25" providerId="ADAL" clId="{855BFD7C-385B-4A90-9E58-5BF3C83D7717}" dt="2024-05-20T11:05:17.853" v="838" actId="14100"/>
        <pc:sldMkLst>
          <pc:docMk/>
          <pc:sldMk cId="3439344031" sldId="1923"/>
        </pc:sldMkLst>
        <pc:spChg chg="mod ord">
          <ac:chgData name="Brad Malone" userId="dc01beaa-6388-43a3-8ce1-bb4126ee9f25" providerId="ADAL" clId="{855BFD7C-385B-4A90-9E58-5BF3C83D7717}" dt="2024-05-20T11:04:02.439" v="802" actId="20577"/>
          <ac:spMkLst>
            <pc:docMk/>
            <pc:sldMk cId="3439344031" sldId="1923"/>
            <ac:spMk id="2" creationId="{745E886C-2E95-4942-F071-CD7E49AE01BF}"/>
          </ac:spMkLst>
        </pc:spChg>
        <pc:spChg chg="add del mod ord">
          <ac:chgData name="Brad Malone" userId="dc01beaa-6388-43a3-8ce1-bb4126ee9f25" providerId="ADAL" clId="{855BFD7C-385B-4A90-9E58-5BF3C83D7717}" dt="2024-05-20T11:04:14.855" v="803" actId="478"/>
          <ac:spMkLst>
            <pc:docMk/>
            <pc:sldMk cId="3439344031" sldId="1923"/>
            <ac:spMk id="3" creationId="{46CFC94C-EAFE-9D16-960F-08AA19B8D5F0}"/>
          </ac:spMkLst>
        </pc:spChg>
        <pc:spChg chg="mod ord">
          <ac:chgData name="Brad Malone" userId="dc01beaa-6388-43a3-8ce1-bb4126ee9f25" providerId="ADAL" clId="{855BFD7C-385B-4A90-9E58-5BF3C83D7717}" dt="2024-05-20T11:03:43.443" v="797" actId="700"/>
          <ac:spMkLst>
            <pc:docMk/>
            <pc:sldMk cId="3439344031" sldId="1923"/>
            <ac:spMk id="4" creationId="{693B7F28-77D7-C6DA-CE2A-0693B41C254B}"/>
          </ac:spMkLst>
        </pc:spChg>
        <pc:spChg chg="mod">
          <ac:chgData name="Brad Malone" userId="dc01beaa-6388-43a3-8ce1-bb4126ee9f25" providerId="ADAL" clId="{855BFD7C-385B-4A90-9E58-5BF3C83D7717}" dt="2024-05-20T11:04:58.622" v="810" actId="1076"/>
          <ac:spMkLst>
            <pc:docMk/>
            <pc:sldMk cId="3439344031" sldId="1923"/>
            <ac:spMk id="5" creationId="{2EA06C56-6701-09E1-19EE-80F5D153AFC8}"/>
          </ac:spMkLst>
        </pc:spChg>
        <pc:spChg chg="mod ord">
          <ac:chgData name="Brad Malone" userId="dc01beaa-6388-43a3-8ce1-bb4126ee9f25" providerId="ADAL" clId="{855BFD7C-385B-4A90-9E58-5BF3C83D7717}" dt="2024-05-20T11:03:43.443" v="797" actId="700"/>
          <ac:spMkLst>
            <pc:docMk/>
            <pc:sldMk cId="3439344031" sldId="1923"/>
            <ac:spMk id="6" creationId="{66EC958D-4D04-0C52-2D33-8D53E398D12A}"/>
          </ac:spMkLst>
        </pc:spChg>
        <pc:spChg chg="mod ord">
          <ac:chgData name="Brad Malone" userId="dc01beaa-6388-43a3-8ce1-bb4126ee9f25" providerId="ADAL" clId="{855BFD7C-385B-4A90-9E58-5BF3C83D7717}" dt="2024-05-20T11:03:43.443" v="797" actId="700"/>
          <ac:spMkLst>
            <pc:docMk/>
            <pc:sldMk cId="3439344031" sldId="1923"/>
            <ac:spMk id="7" creationId="{B9E72859-2FE9-0735-27E1-0F72D4F2CDEB}"/>
          </ac:spMkLst>
        </pc:spChg>
        <pc:spChg chg="mod">
          <ac:chgData name="Brad Malone" userId="dc01beaa-6388-43a3-8ce1-bb4126ee9f25" providerId="ADAL" clId="{855BFD7C-385B-4A90-9E58-5BF3C83D7717}" dt="2024-05-20T11:05:17.853" v="838" actId="14100"/>
          <ac:spMkLst>
            <pc:docMk/>
            <pc:sldMk cId="3439344031" sldId="1923"/>
            <ac:spMk id="15" creationId="{77ABC4A9-3720-7121-C178-737474169716}"/>
          </ac:spMkLst>
        </pc:spChg>
        <pc:picChg chg="mod">
          <ac:chgData name="Brad Malone" userId="dc01beaa-6388-43a3-8ce1-bb4126ee9f25" providerId="ADAL" clId="{855BFD7C-385B-4A90-9E58-5BF3C83D7717}" dt="2024-05-20T11:04:53.374" v="809" actId="14100"/>
          <ac:picMkLst>
            <pc:docMk/>
            <pc:sldMk cId="3439344031" sldId="1923"/>
            <ac:picMk id="1030" creationId="{1780B3AC-2D95-592E-968F-BE392C655AB3}"/>
          </ac:picMkLst>
        </pc:picChg>
      </pc:sldChg>
      <pc:sldChg chg="modSp mod">
        <pc:chgData name="Brad Malone" userId="dc01beaa-6388-43a3-8ce1-bb4126ee9f25" providerId="ADAL" clId="{855BFD7C-385B-4A90-9E58-5BF3C83D7717}" dt="2024-05-19T14:58:47.358" v="291" actId="207"/>
        <pc:sldMkLst>
          <pc:docMk/>
          <pc:sldMk cId="1381160516" sldId="1925"/>
        </pc:sldMkLst>
        <pc:spChg chg="mod">
          <ac:chgData name="Brad Malone" userId="dc01beaa-6388-43a3-8ce1-bb4126ee9f25" providerId="ADAL" clId="{855BFD7C-385B-4A90-9E58-5BF3C83D7717}" dt="2024-05-19T14:53:13.976" v="157" actId="403"/>
          <ac:spMkLst>
            <pc:docMk/>
            <pc:sldMk cId="1381160516" sldId="1925"/>
            <ac:spMk id="38914" creationId="{00000000-0000-0000-0000-000000000000}"/>
          </ac:spMkLst>
        </pc:spChg>
        <pc:spChg chg="mod">
          <ac:chgData name="Brad Malone" userId="dc01beaa-6388-43a3-8ce1-bb4126ee9f25" providerId="ADAL" clId="{855BFD7C-385B-4A90-9E58-5BF3C83D7717}" dt="2024-05-19T14:58:47.358" v="291" actId="207"/>
          <ac:spMkLst>
            <pc:docMk/>
            <pc:sldMk cId="1381160516" sldId="1925"/>
            <ac:spMk id="38915" creationId="{00000000-0000-0000-0000-000000000000}"/>
          </ac:spMkLst>
        </pc:spChg>
        <pc:picChg chg="mod">
          <ac:chgData name="Brad Malone" userId="dc01beaa-6388-43a3-8ce1-bb4126ee9f25" providerId="ADAL" clId="{855BFD7C-385B-4A90-9E58-5BF3C83D7717}" dt="2024-05-19T14:53:47.965" v="192" actId="1036"/>
          <ac:picMkLst>
            <pc:docMk/>
            <pc:sldMk cId="1381160516" sldId="1925"/>
            <ac:picMk id="7" creationId="{54C61BFA-6A9C-DA44-2B26-D93FD08AB2DD}"/>
          </ac:picMkLst>
        </pc:picChg>
        <pc:picChg chg="mod">
          <ac:chgData name="Brad Malone" userId="dc01beaa-6388-43a3-8ce1-bb4126ee9f25" providerId="ADAL" clId="{855BFD7C-385B-4A90-9E58-5BF3C83D7717}" dt="2024-05-19T14:53:45.576" v="182" actId="1036"/>
          <ac:picMkLst>
            <pc:docMk/>
            <pc:sldMk cId="1381160516" sldId="1925"/>
            <ac:picMk id="3074" creationId="{FBC2A8C0-7A31-C9F3-C5F0-D26574989320}"/>
          </ac:picMkLst>
        </pc:picChg>
      </pc:sldChg>
      <pc:sldChg chg="addSp modSp mod">
        <pc:chgData name="Brad Malone" userId="dc01beaa-6388-43a3-8ce1-bb4126ee9f25" providerId="ADAL" clId="{855BFD7C-385B-4A90-9E58-5BF3C83D7717}" dt="2024-05-20T11:02:44.166" v="792" actId="6549"/>
        <pc:sldMkLst>
          <pc:docMk/>
          <pc:sldMk cId="2973443741" sldId="1926"/>
        </pc:sldMkLst>
        <pc:spChg chg="mod">
          <ac:chgData name="Brad Malone" userId="dc01beaa-6388-43a3-8ce1-bb4126ee9f25" providerId="ADAL" clId="{855BFD7C-385B-4A90-9E58-5BF3C83D7717}" dt="2024-05-20T11:02:44.166" v="792" actId="6549"/>
          <ac:spMkLst>
            <pc:docMk/>
            <pc:sldMk cId="2973443741" sldId="1926"/>
            <ac:spMk id="6" creationId="{CEFB1347-B9E9-45EC-95AA-48577C003BEF}"/>
          </ac:spMkLst>
        </pc:spChg>
        <pc:spChg chg="mod">
          <ac:chgData name="Brad Malone" userId="dc01beaa-6388-43a3-8ce1-bb4126ee9f25" providerId="ADAL" clId="{855BFD7C-385B-4A90-9E58-5BF3C83D7717}" dt="2024-05-19T15:10:03.799" v="352" actId="403"/>
          <ac:spMkLst>
            <pc:docMk/>
            <pc:sldMk cId="2973443741" sldId="1926"/>
            <ac:spMk id="38914" creationId="{00000000-0000-0000-0000-000000000000}"/>
          </ac:spMkLst>
        </pc:spChg>
        <pc:picChg chg="add">
          <ac:chgData name="Brad Malone" userId="dc01beaa-6388-43a3-8ce1-bb4126ee9f25" providerId="ADAL" clId="{855BFD7C-385B-4A90-9E58-5BF3C83D7717}" dt="2024-05-19T15:01:19.283" v="336"/>
          <ac:picMkLst>
            <pc:docMk/>
            <pc:sldMk cId="2973443741" sldId="1926"/>
            <ac:picMk id="5" creationId="{A016E696-6496-ADBC-DD59-463247461EE4}"/>
          </ac:picMkLst>
        </pc:picChg>
        <pc:picChg chg="add mod">
          <ac:chgData name="Brad Malone" userId="dc01beaa-6388-43a3-8ce1-bb4126ee9f25" providerId="ADAL" clId="{855BFD7C-385B-4A90-9E58-5BF3C83D7717}" dt="2024-05-19T15:01:42.635" v="339" actId="1076"/>
          <ac:picMkLst>
            <pc:docMk/>
            <pc:sldMk cId="2973443741" sldId="1926"/>
            <ac:picMk id="7" creationId="{E930D3A1-8C58-FF25-D3B8-5EC07B527A58}"/>
          </ac:picMkLst>
        </pc:picChg>
        <pc:picChg chg="add mod">
          <ac:chgData name="Brad Malone" userId="dc01beaa-6388-43a3-8ce1-bb4126ee9f25" providerId="ADAL" clId="{855BFD7C-385B-4A90-9E58-5BF3C83D7717}" dt="2024-05-19T15:05:52.017" v="342" actId="1076"/>
          <ac:picMkLst>
            <pc:docMk/>
            <pc:sldMk cId="2973443741" sldId="1926"/>
            <ac:picMk id="8" creationId="{491DF9E8-E263-CEEB-805A-784266606983}"/>
          </ac:picMkLst>
        </pc:picChg>
      </pc:sldChg>
      <pc:sldChg chg="modSp mod">
        <pc:chgData name="Brad Malone" userId="dc01beaa-6388-43a3-8ce1-bb4126ee9f25" providerId="ADAL" clId="{855BFD7C-385B-4A90-9E58-5BF3C83D7717}" dt="2024-05-20T11:09:06.204" v="909" actId="20577"/>
        <pc:sldMkLst>
          <pc:docMk/>
          <pc:sldMk cId="3940725238" sldId="1927"/>
        </pc:sldMkLst>
        <pc:spChg chg="mod">
          <ac:chgData name="Brad Malone" userId="dc01beaa-6388-43a3-8ce1-bb4126ee9f25" providerId="ADAL" clId="{855BFD7C-385B-4A90-9E58-5BF3C83D7717}" dt="2024-05-20T11:09:06.204" v="909" actId="20577"/>
          <ac:spMkLst>
            <pc:docMk/>
            <pc:sldMk cId="3940725238" sldId="1927"/>
            <ac:spMk id="2" creationId="{EAF7DCF2-070A-5849-3AE7-8A6BA10826DE}"/>
          </ac:spMkLst>
        </pc:spChg>
      </pc:sldChg>
      <pc:sldChg chg="modSp mod">
        <pc:chgData name="Brad Malone" userId="dc01beaa-6388-43a3-8ce1-bb4126ee9f25" providerId="ADAL" clId="{855BFD7C-385B-4A90-9E58-5BF3C83D7717}" dt="2024-05-20T11:08:44.258" v="892" actId="20577"/>
        <pc:sldMkLst>
          <pc:docMk/>
          <pc:sldMk cId="2246018848" sldId="1928"/>
        </pc:sldMkLst>
        <pc:spChg chg="mod">
          <ac:chgData name="Brad Malone" userId="dc01beaa-6388-43a3-8ce1-bb4126ee9f25" providerId="ADAL" clId="{855BFD7C-385B-4A90-9E58-5BF3C83D7717}" dt="2024-05-20T11:08:44.258" v="892" actId="20577"/>
          <ac:spMkLst>
            <pc:docMk/>
            <pc:sldMk cId="2246018848" sldId="1928"/>
            <ac:spMk id="2" creationId="{EAF7DCF2-070A-5849-3AE7-8A6BA10826DE}"/>
          </ac:spMkLst>
        </pc:spChg>
      </pc:sldChg>
      <pc:sldChg chg="modSp mod">
        <pc:chgData name="Brad Malone" userId="dc01beaa-6388-43a3-8ce1-bb4126ee9f25" providerId="ADAL" clId="{855BFD7C-385B-4A90-9E58-5BF3C83D7717}" dt="2024-05-20T11:08:10.188" v="879" actId="255"/>
        <pc:sldMkLst>
          <pc:docMk/>
          <pc:sldMk cId="3071299763" sldId="1929"/>
        </pc:sldMkLst>
        <pc:spChg chg="mod">
          <ac:chgData name="Brad Malone" userId="dc01beaa-6388-43a3-8ce1-bb4126ee9f25" providerId="ADAL" clId="{855BFD7C-385B-4A90-9E58-5BF3C83D7717}" dt="2024-05-20T11:08:10.188" v="879" actId="255"/>
          <ac:spMkLst>
            <pc:docMk/>
            <pc:sldMk cId="3071299763" sldId="1929"/>
            <ac:spMk id="2" creationId="{EAF7DCF2-070A-5849-3AE7-8A6BA10826DE}"/>
          </ac:spMkLst>
        </pc:spChg>
      </pc:sldChg>
      <pc:sldChg chg="modSp mod">
        <pc:chgData name="Brad Malone" userId="dc01beaa-6388-43a3-8ce1-bb4126ee9f25" providerId="ADAL" clId="{855BFD7C-385B-4A90-9E58-5BF3C83D7717}" dt="2024-05-20T11:10:10.605" v="919" actId="255"/>
        <pc:sldMkLst>
          <pc:docMk/>
          <pc:sldMk cId="4121914664" sldId="1930"/>
        </pc:sldMkLst>
        <pc:spChg chg="mod">
          <ac:chgData name="Brad Malone" userId="dc01beaa-6388-43a3-8ce1-bb4126ee9f25" providerId="ADAL" clId="{855BFD7C-385B-4A90-9E58-5BF3C83D7717}" dt="2024-05-20T11:10:10.605" v="919" actId="255"/>
          <ac:spMkLst>
            <pc:docMk/>
            <pc:sldMk cId="4121914664" sldId="1930"/>
            <ac:spMk id="2" creationId="{EAF7DCF2-070A-5849-3AE7-8A6BA10826DE}"/>
          </ac:spMkLst>
        </pc:spChg>
      </pc:sldChg>
      <pc:sldChg chg="addSp delSp modSp new mod">
        <pc:chgData name="Brad Malone" userId="dc01beaa-6388-43a3-8ce1-bb4126ee9f25" providerId="ADAL" clId="{855BFD7C-385B-4A90-9E58-5BF3C83D7717}" dt="2024-05-20T11:01:31.574" v="743" actId="732"/>
        <pc:sldMkLst>
          <pc:docMk/>
          <pc:sldMk cId="2796394870" sldId="1931"/>
        </pc:sldMkLst>
        <pc:spChg chg="mod">
          <ac:chgData name="Brad Malone" userId="dc01beaa-6388-43a3-8ce1-bb4126ee9f25" providerId="ADAL" clId="{855BFD7C-385B-4A90-9E58-5BF3C83D7717}" dt="2024-05-20T11:01:18.686" v="742" actId="207"/>
          <ac:spMkLst>
            <pc:docMk/>
            <pc:sldMk cId="2796394870" sldId="1931"/>
            <ac:spMk id="2" creationId="{A18FACFC-CE2F-7061-55FE-4B0BD5A26FC6}"/>
          </ac:spMkLst>
        </pc:spChg>
        <pc:spChg chg="del">
          <ac:chgData name="Brad Malone" userId="dc01beaa-6388-43a3-8ce1-bb4126ee9f25" providerId="ADAL" clId="{855BFD7C-385B-4A90-9E58-5BF3C83D7717}" dt="2024-05-19T15:07:41.241" v="344" actId="478"/>
          <ac:spMkLst>
            <pc:docMk/>
            <pc:sldMk cId="2796394870" sldId="1931"/>
            <ac:spMk id="3" creationId="{4609A349-7062-6277-2825-979E3429316A}"/>
          </ac:spMkLst>
        </pc:spChg>
        <pc:picChg chg="add del mod">
          <ac:chgData name="Brad Malone" userId="dc01beaa-6388-43a3-8ce1-bb4126ee9f25" providerId="ADAL" clId="{855BFD7C-385B-4A90-9E58-5BF3C83D7717}" dt="2024-05-19T15:09:03.181" v="349" actId="478"/>
          <ac:picMkLst>
            <pc:docMk/>
            <pc:sldMk cId="2796394870" sldId="1931"/>
            <ac:picMk id="5" creationId="{044AD816-D97E-BFA7-53FF-A97CCD69AE3D}"/>
          </ac:picMkLst>
        </pc:picChg>
        <pc:picChg chg="add mod modCrop">
          <ac:chgData name="Brad Malone" userId="dc01beaa-6388-43a3-8ce1-bb4126ee9f25" providerId="ADAL" clId="{855BFD7C-385B-4A90-9E58-5BF3C83D7717}" dt="2024-05-20T11:01:31.574" v="743" actId="732"/>
          <ac:picMkLst>
            <pc:docMk/>
            <pc:sldMk cId="2796394870" sldId="1931"/>
            <ac:picMk id="6" creationId="{E8DD24E8-7242-99B8-62EC-8C80FE9E88F0}"/>
          </ac:picMkLst>
        </pc:picChg>
        <pc:picChg chg="add del">
          <ac:chgData name="Brad Malone" userId="dc01beaa-6388-43a3-8ce1-bb4126ee9f25" providerId="ADAL" clId="{855BFD7C-385B-4A90-9E58-5BF3C83D7717}" dt="2024-05-19T15:07:53.104" v="346" actId="478"/>
          <ac:picMkLst>
            <pc:docMk/>
            <pc:sldMk cId="2796394870" sldId="1931"/>
            <ac:picMk id="1026" creationId="{DB4C374A-EB1D-E9C1-87FB-E48979444C2B}"/>
          </ac:picMkLst>
        </pc:picChg>
      </pc:sldChg>
    </pc:docChg>
  </pc:docChgLst>
  <pc:docChgLst>
    <pc:chgData name="Grey, Alex" userId="S::agrey@solutions360.com::fe825d97-b2f2-4e85-b24a-cdddedb90b01" providerId="AD" clId="Web-{70B72618-839E-5763-A43A-D82D1E244749}"/>
    <pc:docChg chg="modSld">
      <pc:chgData name="Grey, Alex" userId="S::agrey@solutions360.com::fe825d97-b2f2-4e85-b24a-cdddedb90b01" providerId="AD" clId="Web-{70B72618-839E-5763-A43A-D82D1E244749}" dt="2024-05-29T13:03:39.578" v="12"/>
      <pc:docMkLst>
        <pc:docMk/>
      </pc:docMkLst>
      <pc:sldChg chg="addSp delSp modSp addAnim delAnim modAnim">
        <pc:chgData name="Grey, Alex" userId="S::agrey@solutions360.com::fe825d97-b2f2-4e85-b24a-cdddedb90b01" providerId="AD" clId="Web-{70B72618-839E-5763-A43A-D82D1E244749}" dt="2024-05-29T13:03:39.578" v="12"/>
        <pc:sldMkLst>
          <pc:docMk/>
          <pc:sldMk cId="1687995961" sldId="1933"/>
        </pc:sldMkLst>
        <pc:picChg chg="del">
          <ac:chgData name="Grey, Alex" userId="S::agrey@solutions360.com::fe825d97-b2f2-4e85-b24a-cdddedb90b01" providerId="AD" clId="Web-{70B72618-839E-5763-A43A-D82D1E244749}" dt="2024-05-29T13:00:19.528" v="3"/>
          <ac:picMkLst>
            <pc:docMk/>
            <pc:sldMk cId="1687995961" sldId="1933"/>
            <ac:picMk id="4" creationId="{B073EC6E-3F56-2A48-2427-74083ACA1F53}"/>
          </ac:picMkLst>
        </pc:picChg>
        <pc:picChg chg="add mod ord">
          <ac:chgData name="Grey, Alex" userId="S::agrey@solutions360.com::fe825d97-b2f2-4e85-b24a-cdddedb90b01" providerId="AD" clId="Web-{70B72618-839E-5763-A43A-D82D1E244749}" dt="2024-05-29T13:00:59.060" v="7" actId="1076"/>
          <ac:picMkLst>
            <pc:docMk/>
            <pc:sldMk cId="1687995961" sldId="1933"/>
            <ac:picMk id="5" creationId="{5DDE9296-3E4A-EFFB-389A-F6FA5A5D5BEC}"/>
          </ac:picMkLst>
        </pc:picChg>
      </pc:sldChg>
    </pc:docChg>
  </pc:docChgLst>
  <pc:docChgLst>
    <pc:chgData name="Grey, Alex" userId="S::agrey@solutions360.com::fe825d97-b2f2-4e85-b24a-cdddedb90b01" providerId="AD" clId="Web-{868288E7-7EE7-9FC6-1CDA-BE9D4845E722}"/>
    <pc:docChg chg="addSld modSld sldOrd">
      <pc:chgData name="Grey, Alex" userId="S::agrey@solutions360.com::fe825d97-b2f2-4e85-b24a-cdddedb90b01" providerId="AD" clId="Web-{868288E7-7EE7-9FC6-1CDA-BE9D4845E722}" dt="2024-05-21T21:59:41.277" v="464"/>
      <pc:docMkLst>
        <pc:docMk/>
      </pc:docMkLst>
      <pc:sldChg chg="mod ord modShow">
        <pc:chgData name="Grey, Alex" userId="S::agrey@solutions360.com::fe825d97-b2f2-4e85-b24a-cdddedb90b01" providerId="AD" clId="Web-{868288E7-7EE7-9FC6-1CDA-BE9D4845E722}" dt="2024-05-21T21:59:27.417" v="463"/>
        <pc:sldMkLst>
          <pc:docMk/>
          <pc:sldMk cId="2143614376" sldId="1812"/>
        </pc:sldMkLst>
      </pc:sldChg>
      <pc:sldChg chg="addSp delSp modSp">
        <pc:chgData name="Grey, Alex" userId="S::agrey@solutions360.com::fe825d97-b2f2-4e85-b24a-cdddedb90b01" providerId="AD" clId="Web-{868288E7-7EE7-9FC6-1CDA-BE9D4845E722}" dt="2024-05-21T21:48:26.843" v="413" actId="20577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868288E7-7EE7-9FC6-1CDA-BE9D4845E722}" dt="2024-05-21T21:48:26.843" v="413" actId="20577"/>
          <ac:spMkLst>
            <pc:docMk/>
            <pc:sldMk cId="4254765201" sldId="1827"/>
            <ac:spMk id="3" creationId="{331415BD-629E-3E69-93EF-FD03DC8503DD}"/>
          </ac:spMkLst>
        </pc:spChg>
        <pc:grpChg chg="add del">
          <ac:chgData name="Grey, Alex" userId="S::agrey@solutions360.com::fe825d97-b2f2-4e85-b24a-cdddedb90b01" providerId="AD" clId="Web-{868288E7-7EE7-9FC6-1CDA-BE9D4845E722}" dt="2024-05-21T21:42:48.728" v="384"/>
          <ac:grpSpMkLst>
            <pc:docMk/>
            <pc:sldMk cId="4254765201" sldId="1827"/>
            <ac:grpSpMk id="35" creationId="{12E01E95-165F-D5B1-7A8E-43000E46A72A}"/>
          </ac:grpSpMkLst>
        </pc:grpChg>
        <pc:picChg chg="del">
          <ac:chgData name="Grey, Alex" userId="S::agrey@solutions360.com::fe825d97-b2f2-4e85-b24a-cdddedb90b01" providerId="AD" clId="Web-{868288E7-7EE7-9FC6-1CDA-BE9D4845E722}" dt="2024-05-21T21:31:42.732" v="1"/>
          <ac:picMkLst>
            <pc:docMk/>
            <pc:sldMk cId="4254765201" sldId="1827"/>
            <ac:picMk id="8" creationId="{6691107B-BE34-842C-2952-FA0F770509BD}"/>
          </ac:picMkLst>
        </pc:picChg>
      </pc:sldChg>
      <pc:sldChg chg="modSp">
        <pc:chgData name="Grey, Alex" userId="S::agrey@solutions360.com::fe825d97-b2f2-4e85-b24a-cdddedb90b01" providerId="AD" clId="Web-{868288E7-7EE7-9FC6-1CDA-BE9D4845E722}" dt="2024-05-21T21:41:35.227" v="350" actId="20577"/>
        <pc:sldMkLst>
          <pc:docMk/>
          <pc:sldMk cId="881115209" sldId="1830"/>
        </pc:sldMkLst>
        <pc:spChg chg="mod">
          <ac:chgData name="Grey, Alex" userId="S::agrey@solutions360.com::fe825d97-b2f2-4e85-b24a-cdddedb90b01" providerId="AD" clId="Web-{868288E7-7EE7-9FC6-1CDA-BE9D4845E722}" dt="2024-05-21T21:41:35.227" v="350" actId="20577"/>
          <ac:spMkLst>
            <pc:docMk/>
            <pc:sldMk cId="881115209" sldId="1830"/>
            <ac:spMk id="3" creationId="{76A628F0-0D78-B84C-B105-E90632EF5380}"/>
          </ac:spMkLst>
        </pc:spChg>
      </pc:sldChg>
      <pc:sldChg chg="mod modShow">
        <pc:chgData name="Grey, Alex" userId="S::agrey@solutions360.com::fe825d97-b2f2-4e85-b24a-cdddedb90b01" providerId="AD" clId="Web-{868288E7-7EE7-9FC6-1CDA-BE9D4845E722}" dt="2024-05-21T21:59:21.792" v="462"/>
        <pc:sldMkLst>
          <pc:docMk/>
          <pc:sldMk cId="366286384" sldId="1834"/>
        </pc:sldMkLst>
      </pc:sldChg>
      <pc:sldChg chg="addSp modSp addAnim">
        <pc:chgData name="Grey, Alex" userId="S::agrey@solutions360.com::fe825d97-b2f2-4e85-b24a-cdddedb90b01" providerId="AD" clId="Web-{868288E7-7EE7-9FC6-1CDA-BE9D4845E722}" dt="2024-05-21T21:35:46.174" v="136" actId="1076"/>
        <pc:sldMkLst>
          <pc:docMk/>
          <pc:sldMk cId="933808057" sldId="1917"/>
        </pc:sldMkLst>
        <pc:spChg chg="add mod">
          <ac:chgData name="Grey, Alex" userId="S::agrey@solutions360.com::fe825d97-b2f2-4e85-b24a-cdddedb90b01" providerId="AD" clId="Web-{868288E7-7EE7-9FC6-1CDA-BE9D4845E722}" dt="2024-05-21T21:35:46.174" v="136" actId="1076"/>
          <ac:spMkLst>
            <pc:docMk/>
            <pc:sldMk cId="933808057" sldId="1917"/>
            <ac:spMk id="9" creationId="{9FEB56BA-99CF-F94C-4F51-82B693DF7694}"/>
          </ac:spMkLst>
        </pc:spChg>
      </pc:sldChg>
      <pc:sldChg chg="addSp modSp mod addAnim modShow">
        <pc:chgData name="Grey, Alex" userId="S::agrey@solutions360.com::fe825d97-b2f2-4e85-b24a-cdddedb90b01" providerId="AD" clId="Web-{868288E7-7EE7-9FC6-1CDA-BE9D4845E722}" dt="2024-05-21T21:57:48.056" v="457"/>
        <pc:sldMkLst>
          <pc:docMk/>
          <pc:sldMk cId="2083505855" sldId="1919"/>
        </pc:sldMkLst>
        <pc:spChg chg="add mod">
          <ac:chgData name="Grey, Alex" userId="S::agrey@solutions360.com::fe825d97-b2f2-4e85-b24a-cdddedb90b01" providerId="AD" clId="Web-{868288E7-7EE7-9FC6-1CDA-BE9D4845E722}" dt="2024-05-21T21:34:53.860" v="134" actId="20577"/>
          <ac:spMkLst>
            <pc:docMk/>
            <pc:sldMk cId="2083505855" sldId="1919"/>
            <ac:spMk id="8" creationId="{A5CD824B-E357-0C48-821E-47410784FE0A}"/>
          </ac:spMkLst>
        </pc:spChg>
        <pc:spChg chg="mod">
          <ac:chgData name="Grey, Alex" userId="S::agrey@solutions360.com::fe825d97-b2f2-4e85-b24a-cdddedb90b01" providerId="AD" clId="Web-{868288E7-7EE7-9FC6-1CDA-BE9D4845E722}" dt="2024-05-21T21:36:51.706" v="268" actId="20577"/>
          <ac:spMkLst>
            <pc:docMk/>
            <pc:sldMk cId="2083505855" sldId="1919"/>
            <ac:spMk id="9" creationId="{84EE2017-3210-6586-00B1-5342F761B16B}"/>
          </ac:spMkLst>
        </pc:spChg>
      </pc:sldChg>
      <pc:sldChg chg="modSp">
        <pc:chgData name="Grey, Alex" userId="S::agrey@solutions360.com::fe825d97-b2f2-4e85-b24a-cdddedb90b01" providerId="AD" clId="Web-{868288E7-7EE7-9FC6-1CDA-BE9D4845E722}" dt="2024-05-21T21:38:51.740" v="271" actId="20577"/>
        <pc:sldMkLst>
          <pc:docMk/>
          <pc:sldMk cId="2586739720" sldId="1921"/>
        </pc:sldMkLst>
        <pc:spChg chg="mod">
          <ac:chgData name="Grey, Alex" userId="S::agrey@solutions360.com::fe825d97-b2f2-4e85-b24a-cdddedb90b01" providerId="AD" clId="Web-{868288E7-7EE7-9FC6-1CDA-BE9D4845E722}" dt="2024-05-21T21:38:51.740" v="271" actId="20577"/>
          <ac:spMkLst>
            <pc:docMk/>
            <pc:sldMk cId="2586739720" sldId="1921"/>
            <ac:spMk id="3" creationId="{76A628F0-0D78-B84C-B105-E90632EF5380}"/>
          </ac:spMkLst>
        </pc:spChg>
      </pc:sldChg>
      <pc:sldChg chg="delSp">
        <pc:chgData name="Grey, Alex" userId="S::agrey@solutions360.com::fe825d97-b2f2-4e85-b24a-cdddedb90b01" providerId="AD" clId="Web-{868288E7-7EE7-9FC6-1CDA-BE9D4845E722}" dt="2024-05-21T21:30:49.262" v="0"/>
        <pc:sldMkLst>
          <pc:docMk/>
          <pc:sldMk cId="3042958502" sldId="1922"/>
        </pc:sldMkLst>
        <pc:picChg chg="del">
          <ac:chgData name="Grey, Alex" userId="S::agrey@solutions360.com::fe825d97-b2f2-4e85-b24a-cdddedb90b01" providerId="AD" clId="Web-{868288E7-7EE7-9FC6-1CDA-BE9D4845E722}" dt="2024-05-21T21:30:49.262" v="0"/>
          <ac:picMkLst>
            <pc:docMk/>
            <pc:sldMk cId="3042958502" sldId="1922"/>
            <ac:picMk id="8" creationId="{D6AA1542-7A00-D271-4AEC-2FDAA23B43E9}"/>
          </ac:picMkLst>
        </pc:picChg>
      </pc:sldChg>
      <pc:sldChg chg="addSp delSp modSp add ord replId delAnim">
        <pc:chgData name="Grey, Alex" userId="S::agrey@solutions360.com::fe825d97-b2f2-4e85-b24a-cdddedb90b01" providerId="AD" clId="Web-{868288E7-7EE7-9FC6-1CDA-BE9D4845E722}" dt="2024-05-21T21:57:51.525" v="458"/>
        <pc:sldMkLst>
          <pc:docMk/>
          <pc:sldMk cId="1653219916" sldId="1931"/>
        </pc:sldMkLst>
        <pc:spChg chg="mod">
          <ac:chgData name="Grey, Alex" userId="S::agrey@solutions360.com::fe825d97-b2f2-4e85-b24a-cdddedb90b01" providerId="AD" clId="Web-{868288E7-7EE7-9FC6-1CDA-BE9D4845E722}" dt="2024-05-21T21:55:56.570" v="422" actId="20577"/>
          <ac:spMkLst>
            <pc:docMk/>
            <pc:sldMk cId="1653219916" sldId="1931"/>
            <ac:spMk id="3" creationId="{11BE8A35-6F92-3020-03BB-CF66A84A741D}"/>
          </ac:spMkLst>
        </pc:spChg>
        <pc:spChg chg="del mod">
          <ac:chgData name="Grey, Alex" userId="S::agrey@solutions360.com::fe825d97-b2f2-4e85-b24a-cdddedb90b01" providerId="AD" clId="Web-{868288E7-7EE7-9FC6-1CDA-BE9D4845E722}" dt="2024-05-21T21:55:26.788" v="416"/>
          <ac:spMkLst>
            <pc:docMk/>
            <pc:sldMk cId="1653219916" sldId="1931"/>
            <ac:spMk id="8" creationId="{A5CD824B-E357-0C48-821E-47410784FE0A}"/>
          </ac:spMkLst>
        </pc:spChg>
        <pc:spChg chg="del">
          <ac:chgData name="Grey, Alex" userId="S::agrey@solutions360.com::fe825d97-b2f2-4e85-b24a-cdddedb90b01" providerId="AD" clId="Web-{868288E7-7EE7-9FC6-1CDA-BE9D4845E722}" dt="2024-05-21T21:55:31.632" v="417"/>
          <ac:spMkLst>
            <pc:docMk/>
            <pc:sldMk cId="1653219916" sldId="1931"/>
            <ac:spMk id="9" creationId="{84EE2017-3210-6586-00B1-5342F761B16B}"/>
          </ac:spMkLst>
        </pc:spChg>
        <pc:graphicFrameChg chg="add mod modGraphic">
          <ac:chgData name="Grey, Alex" userId="S::agrey@solutions360.com::fe825d97-b2f2-4e85-b24a-cdddedb90b01" providerId="AD" clId="Web-{868288E7-7EE7-9FC6-1CDA-BE9D4845E722}" dt="2024-05-21T21:57:38.587" v="456"/>
          <ac:graphicFrameMkLst>
            <pc:docMk/>
            <pc:sldMk cId="1653219916" sldId="1931"/>
            <ac:graphicFrameMk id="10" creationId="{F4DE424E-A0B4-BA70-A1EA-9F3D5009580F}"/>
          </ac:graphicFrameMkLst>
        </pc:graphicFrameChg>
      </pc:sldChg>
      <pc:sldChg chg="add">
        <pc:chgData name="Grey, Alex" userId="S::agrey@solutions360.com::fe825d97-b2f2-4e85-b24a-cdddedb90b01" providerId="AD" clId="Web-{868288E7-7EE7-9FC6-1CDA-BE9D4845E722}" dt="2024-05-21T21:58:39.901" v="459"/>
        <pc:sldMkLst>
          <pc:docMk/>
          <pc:sldMk cId="1459706911" sldId="1932"/>
        </pc:sldMkLst>
      </pc:sldChg>
      <pc:sldChg chg="add ord">
        <pc:chgData name="Grey, Alex" userId="S::agrey@solutions360.com::fe825d97-b2f2-4e85-b24a-cdddedb90b01" providerId="AD" clId="Web-{868288E7-7EE7-9FC6-1CDA-BE9D4845E722}" dt="2024-05-21T21:59:41.277" v="464"/>
        <pc:sldMkLst>
          <pc:docMk/>
          <pc:sldMk cId="1687995961" sldId="1933"/>
        </pc:sldMkLst>
      </pc:sldChg>
    </pc:docChg>
  </pc:docChgLst>
  <pc:docChgLst>
    <pc:chgData name="Grey, Alex" userId="fe825d97-b2f2-4e85-b24a-cdddedb90b01" providerId="ADAL" clId="{410602E9-8AF9-45F2-A1A0-5BDC5BB4F0F5}"/>
    <pc:docChg chg="undo redo custSel addSld delSld modSld">
      <pc:chgData name="Grey, Alex" userId="fe825d97-b2f2-4e85-b24a-cdddedb90b01" providerId="ADAL" clId="{410602E9-8AF9-45F2-A1A0-5BDC5BB4F0F5}" dt="2024-05-24T17:30:49.510" v="140" actId="20577"/>
      <pc:docMkLst>
        <pc:docMk/>
      </pc:docMkLst>
      <pc:sldChg chg="del">
        <pc:chgData name="Grey, Alex" userId="fe825d97-b2f2-4e85-b24a-cdddedb90b01" providerId="ADAL" clId="{410602E9-8AF9-45F2-A1A0-5BDC5BB4F0F5}" dt="2024-05-24T17:25:03.026" v="76" actId="2696"/>
        <pc:sldMkLst>
          <pc:docMk/>
          <pc:sldMk cId="2143614376" sldId="1812"/>
        </pc:sldMkLst>
      </pc:sldChg>
      <pc:sldChg chg="modSp mod">
        <pc:chgData name="Grey, Alex" userId="fe825d97-b2f2-4e85-b24a-cdddedb90b01" providerId="ADAL" clId="{410602E9-8AF9-45F2-A1A0-5BDC5BB4F0F5}" dt="2024-05-24T17:30:49.510" v="140" actId="20577"/>
        <pc:sldMkLst>
          <pc:docMk/>
          <pc:sldMk cId="855595741" sldId="1826"/>
        </pc:sldMkLst>
        <pc:spChg chg="mod">
          <ac:chgData name="Grey, Alex" userId="fe825d97-b2f2-4e85-b24a-cdddedb90b01" providerId="ADAL" clId="{410602E9-8AF9-45F2-A1A0-5BDC5BB4F0F5}" dt="2024-05-24T17:30:49.510" v="140" actId="20577"/>
          <ac:spMkLst>
            <pc:docMk/>
            <pc:sldMk cId="855595741" sldId="1826"/>
            <ac:spMk id="3" creationId="{B0B1D491-654A-A6AD-E452-DAB388325AB1}"/>
          </ac:spMkLst>
        </pc:spChg>
      </pc:sldChg>
      <pc:sldChg chg="add del">
        <pc:chgData name="Grey, Alex" userId="fe825d97-b2f2-4e85-b24a-cdddedb90b01" providerId="ADAL" clId="{410602E9-8AF9-45F2-A1A0-5BDC5BB4F0F5}" dt="2024-05-24T17:26:13.173" v="81" actId="2696"/>
        <pc:sldMkLst>
          <pc:docMk/>
          <pc:sldMk cId="366286384" sldId="1834"/>
        </pc:sldMkLst>
      </pc:sldChg>
      <pc:sldChg chg="modSp">
        <pc:chgData name="Grey, Alex" userId="fe825d97-b2f2-4e85-b24a-cdddedb90b01" providerId="ADAL" clId="{410602E9-8AF9-45F2-A1A0-5BDC5BB4F0F5}" dt="2024-05-24T17:29:57.839" v="109" actId="20577"/>
        <pc:sldMkLst>
          <pc:docMk/>
          <pc:sldMk cId="933808057" sldId="1917"/>
        </pc:sldMkLst>
        <pc:spChg chg="mod">
          <ac:chgData name="Grey, Alex" userId="fe825d97-b2f2-4e85-b24a-cdddedb90b01" providerId="ADAL" clId="{410602E9-8AF9-45F2-A1A0-5BDC5BB4F0F5}" dt="2024-05-24T17:29:57.839" v="109" actId="20577"/>
          <ac:spMkLst>
            <pc:docMk/>
            <pc:sldMk cId="933808057" sldId="1917"/>
            <ac:spMk id="3" creationId="{4D25187C-2C11-C00A-B3A0-34C35855052B}"/>
          </ac:spMkLst>
        </pc:spChg>
      </pc:sldChg>
      <pc:sldChg chg="modSp mod">
        <pc:chgData name="Grey, Alex" userId="fe825d97-b2f2-4e85-b24a-cdddedb90b01" providerId="ADAL" clId="{410602E9-8AF9-45F2-A1A0-5BDC5BB4F0F5}" dt="2024-05-24T17:14:51.475" v="55" actId="20577"/>
        <pc:sldMkLst>
          <pc:docMk/>
          <pc:sldMk cId="2958033615" sldId="1920"/>
        </pc:sldMkLst>
        <pc:spChg chg="mod">
          <ac:chgData name="Grey, Alex" userId="fe825d97-b2f2-4e85-b24a-cdddedb90b01" providerId="ADAL" clId="{410602E9-8AF9-45F2-A1A0-5BDC5BB4F0F5}" dt="2024-05-24T17:14:51.475" v="55" actId="20577"/>
          <ac:spMkLst>
            <pc:docMk/>
            <pc:sldMk cId="2958033615" sldId="1920"/>
            <ac:spMk id="2" creationId="{EAF7DCF2-070A-5849-3AE7-8A6BA10826DE}"/>
          </ac:spMkLst>
        </pc:spChg>
      </pc:sldChg>
      <pc:sldChg chg="modAnim">
        <pc:chgData name="Grey, Alex" userId="fe825d97-b2f2-4e85-b24a-cdddedb90b01" providerId="ADAL" clId="{410602E9-8AF9-45F2-A1A0-5BDC5BB4F0F5}" dt="2024-05-24T17:18:48.602" v="65"/>
        <pc:sldMkLst>
          <pc:docMk/>
          <pc:sldMk cId="1381160516" sldId="1925"/>
        </pc:sldMkLst>
      </pc:sldChg>
      <pc:sldChg chg="modSp mod">
        <pc:chgData name="Grey, Alex" userId="fe825d97-b2f2-4e85-b24a-cdddedb90b01" providerId="ADAL" clId="{410602E9-8AF9-45F2-A1A0-5BDC5BB4F0F5}" dt="2024-05-24T17:14:42.493" v="38" actId="20577"/>
        <pc:sldMkLst>
          <pc:docMk/>
          <pc:sldMk cId="3940725238" sldId="1927"/>
        </pc:sldMkLst>
        <pc:spChg chg="mod">
          <ac:chgData name="Grey, Alex" userId="fe825d97-b2f2-4e85-b24a-cdddedb90b01" providerId="ADAL" clId="{410602E9-8AF9-45F2-A1A0-5BDC5BB4F0F5}" dt="2024-05-24T17:14:42.493" v="38" actId="20577"/>
          <ac:spMkLst>
            <pc:docMk/>
            <pc:sldMk cId="3940725238" sldId="1927"/>
            <ac:spMk id="2" creationId="{EAF7DCF2-070A-5849-3AE7-8A6BA10826DE}"/>
          </ac:spMkLst>
        </pc:spChg>
      </pc:sldChg>
      <pc:sldChg chg="modSp mod">
        <pc:chgData name="Grey, Alex" userId="fe825d97-b2f2-4e85-b24a-cdddedb90b01" providerId="ADAL" clId="{410602E9-8AF9-45F2-A1A0-5BDC5BB4F0F5}" dt="2024-05-24T17:14:33.532" v="34" actId="20577"/>
        <pc:sldMkLst>
          <pc:docMk/>
          <pc:sldMk cId="2246018848" sldId="1928"/>
        </pc:sldMkLst>
        <pc:spChg chg="mod">
          <ac:chgData name="Grey, Alex" userId="fe825d97-b2f2-4e85-b24a-cdddedb90b01" providerId="ADAL" clId="{410602E9-8AF9-45F2-A1A0-5BDC5BB4F0F5}" dt="2024-05-24T17:14:33.532" v="34" actId="20577"/>
          <ac:spMkLst>
            <pc:docMk/>
            <pc:sldMk cId="2246018848" sldId="1928"/>
            <ac:spMk id="2" creationId="{EAF7DCF2-070A-5849-3AE7-8A6BA10826DE}"/>
          </ac:spMkLst>
        </pc:spChg>
      </pc:sldChg>
      <pc:sldChg chg="addSp delSp modSp mod">
        <pc:chgData name="Grey, Alex" userId="fe825d97-b2f2-4e85-b24a-cdddedb90b01" providerId="ADAL" clId="{410602E9-8AF9-45F2-A1A0-5BDC5BB4F0F5}" dt="2024-05-24T17:28:47.941" v="93" actId="1076"/>
        <pc:sldMkLst>
          <pc:docMk/>
          <pc:sldMk cId="1459706911" sldId="1932"/>
        </pc:sldMkLst>
        <pc:picChg chg="del mod">
          <ac:chgData name="Grey, Alex" userId="fe825d97-b2f2-4e85-b24a-cdddedb90b01" providerId="ADAL" clId="{410602E9-8AF9-45F2-A1A0-5BDC5BB4F0F5}" dt="2024-05-24T17:27:04.830" v="82" actId="478"/>
          <ac:picMkLst>
            <pc:docMk/>
            <pc:sldMk cId="1459706911" sldId="1932"/>
            <ac:picMk id="4" creationId="{BEBC8F7C-DE33-6DE1-1873-2EE8393367B3}"/>
          </ac:picMkLst>
        </pc:picChg>
        <pc:picChg chg="add mod">
          <ac:chgData name="Grey, Alex" userId="fe825d97-b2f2-4e85-b24a-cdddedb90b01" providerId="ADAL" clId="{410602E9-8AF9-45F2-A1A0-5BDC5BB4F0F5}" dt="2024-05-24T17:28:47.941" v="93" actId="1076"/>
          <ac:picMkLst>
            <pc:docMk/>
            <pc:sldMk cId="1459706911" sldId="1932"/>
            <ac:picMk id="7" creationId="{96410187-0350-BFAC-79EF-D17B7F8F7905}"/>
          </ac:picMkLst>
        </pc:picChg>
        <pc:picChg chg="mod">
          <ac:chgData name="Grey, Alex" userId="fe825d97-b2f2-4e85-b24a-cdddedb90b01" providerId="ADAL" clId="{410602E9-8AF9-45F2-A1A0-5BDC5BB4F0F5}" dt="2024-05-24T17:28:19.466" v="89" actId="1076"/>
          <ac:picMkLst>
            <pc:docMk/>
            <pc:sldMk cId="1459706911" sldId="1932"/>
            <ac:picMk id="16" creationId="{2835FB7A-6867-E741-AE43-0EC84F7AF7FC}"/>
          </ac:picMkLst>
        </pc:picChg>
        <pc:picChg chg="mod">
          <ac:chgData name="Grey, Alex" userId="fe825d97-b2f2-4e85-b24a-cdddedb90b01" providerId="ADAL" clId="{410602E9-8AF9-45F2-A1A0-5BDC5BB4F0F5}" dt="2024-05-24T17:28:38.755" v="92" actId="1076"/>
          <ac:picMkLst>
            <pc:docMk/>
            <pc:sldMk cId="1459706911" sldId="1932"/>
            <ac:picMk id="22" creationId="{013A6271-D34B-66D6-53C7-656AEFF880FC}"/>
          </ac:picMkLst>
        </pc:picChg>
      </pc:sldChg>
      <pc:sldChg chg="addSp modSp mod">
        <pc:chgData name="Grey, Alex" userId="fe825d97-b2f2-4e85-b24a-cdddedb90b01" providerId="ADAL" clId="{410602E9-8AF9-45F2-A1A0-5BDC5BB4F0F5}" dt="2024-05-24T17:24:05.513" v="75" actId="1076"/>
        <pc:sldMkLst>
          <pc:docMk/>
          <pc:sldMk cId="1687995961" sldId="1933"/>
        </pc:sldMkLst>
        <pc:picChg chg="add mod">
          <ac:chgData name="Grey, Alex" userId="fe825d97-b2f2-4e85-b24a-cdddedb90b01" providerId="ADAL" clId="{410602E9-8AF9-45F2-A1A0-5BDC5BB4F0F5}" dt="2024-05-24T17:23:58.981" v="74" actId="1076"/>
          <ac:picMkLst>
            <pc:docMk/>
            <pc:sldMk cId="1687995961" sldId="1933"/>
            <ac:picMk id="4" creationId="{B073EC6E-3F56-2A48-2427-74083ACA1F53}"/>
          </ac:picMkLst>
        </pc:picChg>
        <pc:picChg chg="mod">
          <ac:chgData name="Grey, Alex" userId="fe825d97-b2f2-4e85-b24a-cdddedb90b01" providerId="ADAL" clId="{410602E9-8AF9-45F2-A1A0-5BDC5BB4F0F5}" dt="2024-05-24T17:24:05.513" v="75" actId="1076"/>
          <ac:picMkLst>
            <pc:docMk/>
            <pc:sldMk cId="1687995961" sldId="1933"/>
            <ac:picMk id="1030" creationId="{2A864CA6-C203-8A49-B37F-BBBF000DE990}"/>
          </ac:picMkLst>
        </pc:picChg>
      </pc:sldChg>
      <pc:sldChg chg="addSp modSp mod">
        <pc:chgData name="Grey, Alex" userId="fe825d97-b2f2-4e85-b24a-cdddedb90b01" providerId="ADAL" clId="{410602E9-8AF9-45F2-A1A0-5BDC5BB4F0F5}" dt="2024-05-24T17:12:53.692" v="30" actId="1076"/>
        <pc:sldMkLst>
          <pc:docMk/>
          <pc:sldMk cId="840873073" sldId="1934"/>
        </pc:sldMkLst>
        <pc:picChg chg="mod">
          <ac:chgData name="Grey, Alex" userId="fe825d97-b2f2-4e85-b24a-cdddedb90b01" providerId="ADAL" clId="{410602E9-8AF9-45F2-A1A0-5BDC5BB4F0F5}" dt="2024-05-24T17:10:54.979" v="20" actId="1076"/>
          <ac:picMkLst>
            <pc:docMk/>
            <pc:sldMk cId="840873073" sldId="1934"/>
            <ac:picMk id="7" creationId="{50B5841E-A1AD-42D2-D4AD-3650148792DB}"/>
          </ac:picMkLst>
        </pc:picChg>
        <pc:picChg chg="add mod">
          <ac:chgData name="Grey, Alex" userId="fe825d97-b2f2-4e85-b24a-cdddedb90b01" providerId="ADAL" clId="{410602E9-8AF9-45F2-A1A0-5BDC5BB4F0F5}" dt="2024-05-24T17:11:04.987" v="21" actId="1076"/>
          <ac:picMkLst>
            <pc:docMk/>
            <pc:sldMk cId="840873073" sldId="1934"/>
            <ac:picMk id="8" creationId="{6A7B54D0-DC2C-990B-120A-39C539892F95}"/>
          </ac:picMkLst>
        </pc:picChg>
        <pc:picChg chg="add mod">
          <ac:chgData name="Grey, Alex" userId="fe825d97-b2f2-4e85-b24a-cdddedb90b01" providerId="ADAL" clId="{410602E9-8AF9-45F2-A1A0-5BDC5BB4F0F5}" dt="2024-05-24T17:12:02.337" v="25" actId="14100"/>
          <ac:picMkLst>
            <pc:docMk/>
            <pc:sldMk cId="840873073" sldId="1934"/>
            <ac:picMk id="9" creationId="{21470CFB-97DB-6EFC-91FF-84C681CF9720}"/>
          </ac:picMkLst>
        </pc:picChg>
        <pc:picChg chg="add mod">
          <ac:chgData name="Grey, Alex" userId="fe825d97-b2f2-4e85-b24a-cdddedb90b01" providerId="ADAL" clId="{410602E9-8AF9-45F2-A1A0-5BDC5BB4F0F5}" dt="2024-05-24T17:12:53.692" v="30" actId="1076"/>
          <ac:picMkLst>
            <pc:docMk/>
            <pc:sldMk cId="840873073" sldId="1934"/>
            <ac:picMk id="10" creationId="{D23B004C-FF38-1193-CB0E-1E3CF4D69CD3}"/>
          </ac:picMkLst>
        </pc:picChg>
      </pc:sldChg>
      <pc:sldChg chg="addSp modSp mod">
        <pc:chgData name="Grey, Alex" userId="fe825d97-b2f2-4e85-b24a-cdddedb90b01" providerId="ADAL" clId="{410602E9-8AF9-45F2-A1A0-5BDC5BB4F0F5}" dt="2024-05-24T17:08:52.331" v="17" actId="14100"/>
        <pc:sldMkLst>
          <pc:docMk/>
          <pc:sldMk cId="1374179672" sldId="1935"/>
        </pc:sldMkLst>
        <pc:spChg chg="mod">
          <ac:chgData name="Grey, Alex" userId="fe825d97-b2f2-4e85-b24a-cdddedb90b01" providerId="ADAL" clId="{410602E9-8AF9-45F2-A1A0-5BDC5BB4F0F5}" dt="2024-05-24T17:07:57.930" v="15" actId="14100"/>
          <ac:spMkLst>
            <pc:docMk/>
            <pc:sldMk cId="1374179672" sldId="1935"/>
            <ac:spMk id="8" creationId="{EA8D6D40-9D2F-5EC1-F26F-043A607B8CA1}"/>
          </ac:spMkLst>
        </pc:spChg>
        <pc:spChg chg="add mod">
          <ac:chgData name="Grey, Alex" userId="fe825d97-b2f2-4e85-b24a-cdddedb90b01" providerId="ADAL" clId="{410602E9-8AF9-45F2-A1A0-5BDC5BB4F0F5}" dt="2024-05-24T17:08:52.331" v="17" actId="14100"/>
          <ac:spMkLst>
            <pc:docMk/>
            <pc:sldMk cId="1374179672" sldId="1935"/>
            <ac:spMk id="9" creationId="{4982E3E6-8F7E-724C-295B-A9FC3D2AD1DF}"/>
          </ac:spMkLst>
        </pc:spChg>
        <pc:picChg chg="mod">
          <ac:chgData name="Grey, Alex" userId="fe825d97-b2f2-4e85-b24a-cdddedb90b01" providerId="ADAL" clId="{410602E9-8AF9-45F2-A1A0-5BDC5BB4F0F5}" dt="2024-05-24T17:04:14.889" v="0" actId="1076"/>
          <ac:picMkLst>
            <pc:docMk/>
            <pc:sldMk cId="1374179672" sldId="1935"/>
            <ac:picMk id="3" creationId="{555CE7BF-DBE0-560C-2EC6-638A3C0564B5}"/>
          </ac:picMkLst>
        </pc:picChg>
        <pc:picChg chg="mod">
          <ac:chgData name="Grey, Alex" userId="fe825d97-b2f2-4e85-b24a-cdddedb90b01" providerId="ADAL" clId="{410602E9-8AF9-45F2-A1A0-5BDC5BB4F0F5}" dt="2024-05-24T17:06:45.755" v="13" actId="1076"/>
          <ac:picMkLst>
            <pc:docMk/>
            <pc:sldMk cId="1374179672" sldId="1935"/>
            <ac:picMk id="7" creationId="{45E6603F-420F-1EE7-80A5-F6FDB3C22265}"/>
          </ac:picMkLst>
        </pc:picChg>
        <pc:cxnChg chg="add mod">
          <ac:chgData name="Grey, Alex" userId="fe825d97-b2f2-4e85-b24a-cdddedb90b01" providerId="ADAL" clId="{410602E9-8AF9-45F2-A1A0-5BDC5BB4F0F5}" dt="2024-05-24T17:06:41.001" v="12" actId="1076"/>
          <ac:cxnSpMkLst>
            <pc:docMk/>
            <pc:sldMk cId="1374179672" sldId="1935"/>
            <ac:cxnSpMk id="11" creationId="{0552665C-D764-D028-0D79-DC8C8632896E}"/>
          </ac:cxnSpMkLst>
        </pc:cxnChg>
      </pc:sldChg>
    </pc:docChg>
  </pc:docChgLst>
  <pc:docChgLst>
    <pc:chgData name="Brad Malone" userId="dc01beaa-6388-43a3-8ce1-bb4126ee9f25" providerId="ADAL" clId="{2D5A963A-8309-41A8-A9EF-09C6995DF023}"/>
    <pc:docChg chg="modSld">
      <pc:chgData name="Brad Malone" userId="dc01beaa-6388-43a3-8ce1-bb4126ee9f25" providerId="ADAL" clId="{2D5A963A-8309-41A8-A9EF-09C6995DF023}" dt="2024-05-29T16:24:31.753" v="30" actId="1036"/>
      <pc:docMkLst>
        <pc:docMk/>
      </pc:docMkLst>
      <pc:sldChg chg="modSp mod">
        <pc:chgData name="Brad Malone" userId="dc01beaa-6388-43a3-8ce1-bb4126ee9f25" providerId="ADAL" clId="{2D5A963A-8309-41A8-A9EF-09C6995DF023}" dt="2024-05-29T16:24:31.753" v="30" actId="1036"/>
        <pc:sldMkLst>
          <pc:docMk/>
          <pc:sldMk cId="4254765201" sldId="1827"/>
        </pc:sldMkLst>
        <pc:spChg chg="mod">
          <ac:chgData name="Brad Malone" userId="dc01beaa-6388-43a3-8ce1-bb4126ee9f25" providerId="ADAL" clId="{2D5A963A-8309-41A8-A9EF-09C6995DF023}" dt="2024-05-29T16:24:26.068" v="29" actId="1036"/>
          <ac:spMkLst>
            <pc:docMk/>
            <pc:sldMk cId="4254765201" sldId="1827"/>
            <ac:spMk id="7" creationId="{7755D614-55AC-4E3C-3652-47372100CA5E}"/>
          </ac:spMkLst>
        </pc:spChg>
        <pc:spChg chg="mod">
          <ac:chgData name="Brad Malone" userId="dc01beaa-6388-43a3-8ce1-bb4126ee9f25" providerId="ADAL" clId="{2D5A963A-8309-41A8-A9EF-09C6995DF023}" dt="2024-05-29T16:24:31.753" v="30" actId="1036"/>
          <ac:spMkLst>
            <pc:docMk/>
            <pc:sldMk cId="4254765201" sldId="1827"/>
            <ac:spMk id="8" creationId="{04124CF4-B627-2537-D34C-25A1AB677D15}"/>
          </ac:spMkLst>
        </pc:spChg>
        <pc:grpChg chg="mod">
          <ac:chgData name="Brad Malone" userId="dc01beaa-6388-43a3-8ce1-bb4126ee9f25" providerId="ADAL" clId="{2D5A963A-8309-41A8-A9EF-09C6995DF023}" dt="2024-05-29T16:24:23.222" v="27" actId="1035"/>
          <ac:grpSpMkLst>
            <pc:docMk/>
            <pc:sldMk cId="4254765201" sldId="1827"/>
            <ac:grpSpMk id="14" creationId="{E798E306-7A94-FE27-10FB-CB4819EDFC32}"/>
          </ac:grpSpMkLst>
        </pc:grpChg>
        <pc:picChg chg="mod">
          <ac:chgData name="Brad Malone" userId="dc01beaa-6388-43a3-8ce1-bb4126ee9f25" providerId="ADAL" clId="{2D5A963A-8309-41A8-A9EF-09C6995DF023}" dt="2024-05-29T16:23:34.433" v="19" actId="1036"/>
          <ac:picMkLst>
            <pc:docMk/>
            <pc:sldMk cId="4254765201" sldId="1827"/>
            <ac:picMk id="6" creationId="{9634C00F-8B72-69ED-D96F-9A06915D8E47}"/>
          </ac:picMkLst>
        </pc:picChg>
      </pc:sldChg>
      <pc:sldChg chg="modSp mod">
        <pc:chgData name="Brad Malone" userId="dc01beaa-6388-43a3-8ce1-bb4126ee9f25" providerId="ADAL" clId="{2D5A963A-8309-41A8-A9EF-09C6995DF023}" dt="2024-05-29T16:23:56.903" v="21" actId="1037"/>
        <pc:sldMkLst>
          <pc:docMk/>
          <pc:sldMk cId="3042958502" sldId="1922"/>
        </pc:sldMkLst>
        <pc:grpChg chg="mod">
          <ac:chgData name="Brad Malone" userId="dc01beaa-6388-43a3-8ce1-bb4126ee9f25" providerId="ADAL" clId="{2D5A963A-8309-41A8-A9EF-09C6995DF023}" dt="2024-05-29T16:23:56.903" v="21" actId="1037"/>
          <ac:grpSpMkLst>
            <pc:docMk/>
            <pc:sldMk cId="3042958502" sldId="1922"/>
            <ac:grpSpMk id="5" creationId="{728C7863-3BBE-4353-AC52-A5BC78616C88}"/>
          </ac:grpSpMkLst>
        </pc:grpChg>
      </pc:sldChg>
    </pc:docChg>
  </pc:docChgLst>
  <pc:docChgLst>
    <pc:chgData name="Wong, Anne" userId="S::awong@solutions360.com::815e61eb-82ba-4db3-ae36-92680a2edde7" providerId="AD" clId="Web-{C23AEBE0-F48C-BF1D-0D7F-32AD2977990E}"/>
    <pc:docChg chg="modSld">
      <pc:chgData name="Wong, Anne" userId="S::awong@solutions360.com::815e61eb-82ba-4db3-ae36-92680a2edde7" providerId="AD" clId="Web-{C23AEBE0-F48C-BF1D-0D7F-32AD2977990E}" dt="2024-05-28T16:30:42.412" v="7"/>
      <pc:docMkLst>
        <pc:docMk/>
      </pc:docMkLst>
      <pc:sldChg chg="addSp modSp addAnim delAnim">
        <pc:chgData name="Wong, Anne" userId="S::awong@solutions360.com::815e61eb-82ba-4db3-ae36-92680a2edde7" providerId="AD" clId="Web-{C23AEBE0-F48C-BF1D-0D7F-32AD2977990E}" dt="2024-05-28T16:30:42.412" v="7"/>
        <pc:sldMkLst>
          <pc:docMk/>
          <pc:sldMk cId="3439344031" sldId="1923"/>
        </pc:sldMkLst>
        <pc:spChg chg="add mod">
          <ac:chgData name="Wong, Anne" userId="S::awong@solutions360.com::815e61eb-82ba-4db3-ae36-92680a2edde7" providerId="AD" clId="Web-{C23AEBE0-F48C-BF1D-0D7F-32AD2977990E}" dt="2024-05-28T16:30:17.849" v="5" actId="1076"/>
          <ac:spMkLst>
            <pc:docMk/>
            <pc:sldMk cId="3439344031" sldId="1923"/>
            <ac:spMk id="8" creationId="{4A08074D-4605-1ED3-B994-6314DD709849}"/>
          </ac:spMkLst>
        </pc:spChg>
        <pc:grpChg chg="add mod">
          <ac:chgData name="Wong, Anne" userId="S::awong@solutions360.com::815e61eb-82ba-4db3-ae36-92680a2edde7" providerId="AD" clId="Web-{C23AEBE0-F48C-BF1D-0D7F-32AD2977990E}" dt="2024-05-28T16:30:17.880" v="6" actId="1076"/>
          <ac:grpSpMkLst>
            <pc:docMk/>
            <pc:sldMk cId="3439344031" sldId="1923"/>
            <ac:grpSpMk id="20" creationId="{512B03BA-9F93-A6C5-AACA-C83D51E4E41E}"/>
          </ac:grpSpMkLst>
        </pc:grpChg>
        <pc:picChg chg="mod">
          <ac:chgData name="Wong, Anne" userId="S::awong@solutions360.com::815e61eb-82ba-4db3-ae36-92680a2edde7" providerId="AD" clId="Web-{C23AEBE0-F48C-BF1D-0D7F-32AD2977990E}" dt="2024-05-28T16:30:07.833" v="4" actId="14100"/>
          <ac:picMkLst>
            <pc:docMk/>
            <pc:sldMk cId="3439344031" sldId="1923"/>
            <ac:picMk id="1030" creationId="{1780B3AC-2D95-592E-968F-BE392C655AB3}"/>
          </ac:picMkLst>
        </pc:picChg>
      </pc:sldChg>
    </pc:docChg>
  </pc:docChgLst>
  <pc:docChgLst>
    <pc:chgData name="Wong, Anne" userId="S::awong@solutions360.com::815e61eb-82ba-4db3-ae36-92680a2edde7" providerId="AD" clId="Web-{9779E915-6A20-1E6C-134C-C94FF76D5288}"/>
    <pc:docChg chg="modSld">
      <pc:chgData name="Wong, Anne" userId="S::awong@solutions360.com::815e61eb-82ba-4db3-ae36-92680a2edde7" providerId="AD" clId="Web-{9779E915-6A20-1E6C-134C-C94FF76D5288}" dt="2024-05-10T14:48:51.117" v="3" actId="1076"/>
      <pc:docMkLst>
        <pc:docMk/>
      </pc:docMkLst>
      <pc:sldChg chg="addSp delSp modSp">
        <pc:chgData name="Wong, Anne" userId="S::awong@solutions360.com::815e61eb-82ba-4db3-ae36-92680a2edde7" providerId="AD" clId="Web-{9779E915-6A20-1E6C-134C-C94FF76D5288}" dt="2024-05-10T14:48:51.117" v="3" actId="1076"/>
        <pc:sldMkLst>
          <pc:docMk/>
          <pc:sldMk cId="4121914664" sldId="1930"/>
        </pc:sldMkLst>
        <pc:spChg chg="del">
          <ac:chgData name="Wong, Anne" userId="S::awong@solutions360.com::815e61eb-82ba-4db3-ae36-92680a2edde7" providerId="AD" clId="Web-{9779E915-6A20-1E6C-134C-C94FF76D5288}" dt="2024-05-10T14:48:43.555" v="0"/>
          <ac:spMkLst>
            <pc:docMk/>
            <pc:sldMk cId="4121914664" sldId="1930"/>
            <ac:spMk id="3" creationId="{4AD6C702-8C61-61B8-BA25-77529A9B6ADF}"/>
          </ac:spMkLst>
        </pc:spChg>
        <pc:picChg chg="add mod ord">
          <ac:chgData name="Wong, Anne" userId="S::awong@solutions360.com::815e61eb-82ba-4db3-ae36-92680a2edde7" providerId="AD" clId="Web-{9779E915-6A20-1E6C-134C-C94FF76D5288}" dt="2024-05-10T14:48:51.117" v="3" actId="1076"/>
          <ac:picMkLst>
            <pc:docMk/>
            <pc:sldMk cId="4121914664" sldId="1930"/>
            <ac:picMk id="5" creationId="{A7F563B0-B303-9FA1-BBA7-C9A92359E7C9}"/>
          </ac:picMkLst>
        </pc:picChg>
      </pc:sldChg>
    </pc:docChg>
  </pc:docChgLst>
  <pc:docChgLst>
    <pc:chgData name="Wong, Anne" userId="S::awong@solutions360.com::815e61eb-82ba-4db3-ae36-92680a2edde7" providerId="AD" clId="Web-{DB867F15-E60D-F010-20AA-295861580FF9}"/>
    <pc:docChg chg="modSld">
      <pc:chgData name="Wong, Anne" userId="S::awong@solutions360.com::815e61eb-82ba-4db3-ae36-92680a2edde7" providerId="AD" clId="Web-{DB867F15-E60D-F010-20AA-295861580FF9}" dt="2024-05-14T13:55:13.468" v="1"/>
      <pc:docMkLst>
        <pc:docMk/>
      </pc:docMkLst>
      <pc:sldChg chg="addSp delSp">
        <pc:chgData name="Wong, Anne" userId="S::awong@solutions360.com::815e61eb-82ba-4db3-ae36-92680a2edde7" providerId="AD" clId="Web-{DB867F15-E60D-F010-20AA-295861580FF9}" dt="2024-05-14T13:55:13.468" v="1"/>
        <pc:sldMkLst>
          <pc:docMk/>
          <pc:sldMk cId="4254765201" sldId="1827"/>
        </pc:sldMkLst>
        <pc:grpChg chg="add del">
          <ac:chgData name="Wong, Anne" userId="S::awong@solutions360.com::815e61eb-82ba-4db3-ae36-92680a2edde7" providerId="AD" clId="Web-{DB867F15-E60D-F010-20AA-295861580FF9}" dt="2024-05-14T13:55:13.468" v="1"/>
          <ac:grpSpMkLst>
            <pc:docMk/>
            <pc:sldMk cId="4254765201" sldId="1827"/>
            <ac:grpSpMk id="6" creationId="{3B15E498-06E8-1292-D58E-F8D0BDBC0D96}"/>
          </ac:grpSpMkLst>
        </pc:grpChg>
      </pc:sldChg>
    </pc:docChg>
  </pc:docChgLst>
  <pc:docChgLst>
    <pc:chgData name="Grey, Alex" userId="S::agrey@solutions360.com::fe825d97-b2f2-4e85-b24a-cdddedb90b01" providerId="AD" clId="Web-{50CC7BCA-76CD-29FD-C135-A11986314810}"/>
    <pc:docChg chg="modSld">
      <pc:chgData name="Grey, Alex" userId="S::agrey@solutions360.com::fe825d97-b2f2-4e85-b24a-cdddedb90b01" providerId="AD" clId="Web-{50CC7BCA-76CD-29FD-C135-A11986314810}" dt="2024-05-27T13:57:22.507" v="51" actId="14100"/>
      <pc:docMkLst>
        <pc:docMk/>
      </pc:docMkLst>
      <pc:sldChg chg="addSp modSp">
        <pc:chgData name="Grey, Alex" userId="S::agrey@solutions360.com::fe825d97-b2f2-4e85-b24a-cdddedb90b01" providerId="AD" clId="Web-{50CC7BCA-76CD-29FD-C135-A11986314810}" dt="2024-05-27T13:57:22.507" v="51" actId="14100"/>
        <pc:sldMkLst>
          <pc:docMk/>
          <pc:sldMk cId="1687995961" sldId="1933"/>
        </pc:sldMkLst>
        <pc:spChg chg="ord">
          <ac:chgData name="Grey, Alex" userId="S::agrey@solutions360.com::fe825d97-b2f2-4e85-b24a-cdddedb90b01" providerId="AD" clId="Web-{50CC7BCA-76CD-29FD-C135-A11986314810}" dt="2024-05-27T13:56:02.490" v="41"/>
          <ac:spMkLst>
            <pc:docMk/>
            <pc:sldMk cId="1687995961" sldId="1933"/>
            <ac:spMk id="8" creationId="{9BC00670-82E8-4CD0-9DD9-1AF018D2DEE1}"/>
          </ac:spMkLst>
        </pc:spChg>
        <pc:spChg chg="ord">
          <ac:chgData name="Grey, Alex" userId="S::agrey@solutions360.com::fe825d97-b2f2-4e85-b24a-cdddedb90b01" providerId="AD" clId="Web-{50CC7BCA-76CD-29FD-C135-A11986314810}" dt="2024-05-27T13:56:22.521" v="45"/>
          <ac:spMkLst>
            <pc:docMk/>
            <pc:sldMk cId="1687995961" sldId="1933"/>
            <ac:spMk id="9" creationId="{0DF7A7FA-F5E3-EF02-285C-568B094CE691}"/>
          </ac:spMkLst>
        </pc:spChg>
        <pc:picChg chg="add mod">
          <ac:chgData name="Grey, Alex" userId="S::agrey@solutions360.com::fe825d97-b2f2-4e85-b24a-cdddedb90b01" providerId="AD" clId="Web-{50CC7BCA-76CD-29FD-C135-A11986314810}" dt="2024-05-27T13:56:14.084" v="44" actId="1076"/>
          <ac:picMkLst>
            <pc:docMk/>
            <pc:sldMk cId="1687995961" sldId="1933"/>
            <ac:picMk id="2" creationId="{67DA8C7F-C4E8-74EB-37DD-3B5D19FC6574}"/>
          </ac:picMkLst>
        </pc:picChg>
        <pc:picChg chg="mod">
          <ac:chgData name="Grey, Alex" userId="S::agrey@solutions360.com::fe825d97-b2f2-4e85-b24a-cdddedb90b01" providerId="AD" clId="Web-{50CC7BCA-76CD-29FD-C135-A11986314810}" dt="2024-05-27T13:56:50.194" v="48" actId="1076"/>
          <ac:picMkLst>
            <pc:docMk/>
            <pc:sldMk cId="1687995961" sldId="1933"/>
            <ac:picMk id="4" creationId="{B073EC6E-3F56-2A48-2427-74083ACA1F53}"/>
          </ac:picMkLst>
        </pc:picChg>
        <pc:picChg chg="mod ord">
          <ac:chgData name="Grey, Alex" userId="S::agrey@solutions360.com::fe825d97-b2f2-4e85-b24a-cdddedb90b01" providerId="AD" clId="Web-{50CC7BCA-76CD-29FD-C135-A11986314810}" dt="2024-05-27T13:56:56.850" v="50" actId="1076"/>
          <ac:picMkLst>
            <pc:docMk/>
            <pc:sldMk cId="1687995961" sldId="1933"/>
            <ac:picMk id="25" creationId="{2497368E-33D6-DC93-9115-AD7B9E6ED091}"/>
          </ac:picMkLst>
        </pc:picChg>
        <pc:picChg chg="mod ord">
          <ac:chgData name="Grey, Alex" userId="S::agrey@solutions360.com::fe825d97-b2f2-4e85-b24a-cdddedb90b01" providerId="AD" clId="Web-{50CC7BCA-76CD-29FD-C135-A11986314810}" dt="2024-05-27T13:55:35.333" v="38" actId="1076"/>
          <ac:picMkLst>
            <pc:docMk/>
            <pc:sldMk cId="1687995961" sldId="1933"/>
            <ac:picMk id="29" creationId="{AE8EAB1D-C163-1160-B33F-BC075652D5D9}"/>
          </ac:picMkLst>
        </pc:picChg>
        <pc:picChg chg="mod ord">
          <ac:chgData name="Grey, Alex" userId="S::agrey@solutions360.com::fe825d97-b2f2-4e85-b24a-cdddedb90b01" providerId="AD" clId="Web-{50CC7BCA-76CD-29FD-C135-A11986314810}" dt="2024-05-27T13:57:22.507" v="51" actId="14100"/>
          <ac:picMkLst>
            <pc:docMk/>
            <pc:sldMk cId="1687995961" sldId="1933"/>
            <ac:picMk id="1028" creationId="{E3A251CB-6FA4-A77A-9E5D-3DD48A0ACFBE}"/>
          </ac:picMkLst>
        </pc:picChg>
        <pc:picChg chg="mod ord">
          <ac:chgData name="Grey, Alex" userId="S::agrey@solutions360.com::fe825d97-b2f2-4e85-b24a-cdddedb90b01" providerId="AD" clId="Web-{50CC7BCA-76CD-29FD-C135-A11986314810}" dt="2024-05-27T13:56:52.850" v="49" actId="1076"/>
          <ac:picMkLst>
            <pc:docMk/>
            <pc:sldMk cId="1687995961" sldId="1933"/>
            <ac:picMk id="1030" creationId="{2A864CA6-C203-8A49-B37F-BBBF000DE990}"/>
          </ac:picMkLst>
        </pc:picChg>
      </pc:sldChg>
    </pc:docChg>
  </pc:docChgLst>
  <pc:docChgLst>
    <pc:chgData name="Grey, Alex" userId="S::agrey@solutions360.com::fe825d97-b2f2-4e85-b24a-cdddedb90b01" providerId="AD" clId="Web-{B7439465-D2E6-C5B6-8143-8B9505E1726E}"/>
    <pc:docChg chg="delSld modSld sldOrd">
      <pc:chgData name="Grey, Alex" userId="S::agrey@solutions360.com::fe825d97-b2f2-4e85-b24a-cdddedb90b01" providerId="AD" clId="Web-{B7439465-D2E6-C5B6-8143-8B9505E1726E}" dt="2024-05-24T15:18:22.422" v="362" actId="1076"/>
      <pc:docMkLst>
        <pc:docMk/>
      </pc:docMkLst>
      <pc:sldChg chg="modSp">
        <pc:chgData name="Grey, Alex" userId="S::agrey@solutions360.com::fe825d97-b2f2-4e85-b24a-cdddedb90b01" providerId="AD" clId="Web-{B7439465-D2E6-C5B6-8143-8B9505E1726E}" dt="2024-05-24T13:44:04.089" v="13" actId="20577"/>
        <pc:sldMkLst>
          <pc:docMk/>
          <pc:sldMk cId="3584360137" sldId="1824"/>
        </pc:sldMkLst>
        <pc:spChg chg="mod">
          <ac:chgData name="Grey, Alex" userId="S::agrey@solutions360.com::fe825d97-b2f2-4e85-b24a-cdddedb90b01" providerId="AD" clId="Web-{B7439465-D2E6-C5B6-8143-8B9505E1726E}" dt="2024-05-24T13:44:04.089" v="13" actId="20577"/>
          <ac:spMkLst>
            <pc:docMk/>
            <pc:sldMk cId="3584360137" sldId="1824"/>
            <ac:spMk id="3" creationId="{B0B1D491-654A-A6AD-E452-DAB388325AB1}"/>
          </ac:spMkLst>
        </pc:spChg>
      </pc:sldChg>
      <pc:sldChg chg="addSp delSp modSp">
        <pc:chgData name="Grey, Alex" userId="S::agrey@solutions360.com::fe825d97-b2f2-4e85-b24a-cdddedb90b01" providerId="AD" clId="Web-{B7439465-D2E6-C5B6-8143-8B9505E1726E}" dt="2024-05-24T14:59:57.544" v="223" actId="20577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B7439465-D2E6-C5B6-8143-8B9505E1726E}" dt="2024-05-24T14:59:57.544" v="223" actId="20577"/>
          <ac:spMkLst>
            <pc:docMk/>
            <pc:sldMk cId="4254765201" sldId="1827"/>
            <ac:spMk id="3" creationId="{331415BD-629E-3E69-93EF-FD03DC8503DD}"/>
          </ac:spMkLst>
        </pc:spChg>
        <pc:grpChg chg="add">
          <ac:chgData name="Grey, Alex" userId="S::agrey@solutions360.com::fe825d97-b2f2-4e85-b24a-cdddedb90b01" providerId="AD" clId="Web-{B7439465-D2E6-C5B6-8143-8B9505E1726E}" dt="2024-05-24T14:58:37.058" v="122"/>
          <ac:grpSpMkLst>
            <pc:docMk/>
            <pc:sldMk cId="4254765201" sldId="1827"/>
            <ac:grpSpMk id="5" creationId="{A84B3F4A-9B66-8739-BB5D-BB710050E455}"/>
          </ac:grpSpMkLst>
        </pc:grpChg>
        <pc:grpChg chg="del mod">
          <ac:chgData name="Grey, Alex" userId="S::agrey@solutions360.com::fe825d97-b2f2-4e85-b24a-cdddedb90b01" providerId="AD" clId="Web-{B7439465-D2E6-C5B6-8143-8B9505E1726E}" dt="2024-05-24T14:58:19.901" v="121"/>
          <ac:grpSpMkLst>
            <pc:docMk/>
            <pc:sldMk cId="4254765201" sldId="1827"/>
            <ac:grpSpMk id="12" creationId="{0B63AACA-1F53-F5E0-18DD-5C874F8F659E}"/>
          </ac:grpSpMkLst>
        </pc:grpChg>
        <pc:grpChg chg="mod">
          <ac:chgData name="Grey, Alex" userId="S::agrey@solutions360.com::fe825d97-b2f2-4e85-b24a-cdddedb90b01" providerId="AD" clId="Web-{B7439465-D2E6-C5B6-8143-8B9505E1726E}" dt="2024-05-24T14:58:04.182" v="120" actId="1076"/>
          <ac:grpSpMkLst>
            <pc:docMk/>
            <pc:sldMk cId="4254765201" sldId="1827"/>
            <ac:grpSpMk id="13" creationId="{3212004D-F9AB-67B7-5042-8AE2C0BA6515}"/>
          </ac:grpSpMkLst>
        </pc:grpChg>
        <pc:picChg chg="topLvl">
          <ac:chgData name="Grey, Alex" userId="S::agrey@solutions360.com::fe825d97-b2f2-4e85-b24a-cdddedb90b01" providerId="AD" clId="Web-{B7439465-D2E6-C5B6-8143-8B9505E1726E}" dt="2024-05-24T14:58:19.901" v="121"/>
          <ac:picMkLst>
            <pc:docMk/>
            <pc:sldMk cId="4254765201" sldId="1827"/>
            <ac:picMk id="6" creationId="{9634C00F-8B72-69ED-D96F-9A06915D8E47}"/>
          </ac:picMkLst>
        </pc:picChg>
        <pc:picChg chg="topLvl">
          <ac:chgData name="Grey, Alex" userId="S::agrey@solutions360.com::fe825d97-b2f2-4e85-b24a-cdddedb90b01" providerId="AD" clId="Web-{B7439465-D2E6-C5B6-8143-8B9505E1726E}" dt="2024-05-24T14:58:19.901" v="121"/>
          <ac:picMkLst>
            <pc:docMk/>
            <pc:sldMk cId="4254765201" sldId="1827"/>
            <ac:picMk id="11" creationId="{2F17C5D0-87A1-0615-7A76-70385D16F554}"/>
          </ac:picMkLst>
        </pc:picChg>
      </pc:sldChg>
      <pc:sldChg chg="del">
        <pc:chgData name="Grey, Alex" userId="S::agrey@solutions360.com::fe825d97-b2f2-4e85-b24a-cdddedb90b01" providerId="AD" clId="Web-{B7439465-D2E6-C5B6-8143-8B9505E1726E}" dt="2024-05-24T15:01:37.639" v="348"/>
        <pc:sldMkLst>
          <pc:docMk/>
          <pc:sldMk cId="2083505855" sldId="1919"/>
        </pc:sldMkLst>
      </pc:sldChg>
      <pc:sldChg chg="modSp">
        <pc:chgData name="Grey, Alex" userId="S::agrey@solutions360.com::fe825d97-b2f2-4e85-b24a-cdddedb90b01" providerId="AD" clId="Web-{B7439465-D2E6-C5B6-8143-8B9505E1726E}" dt="2024-05-24T13:51:56.689" v="51" actId="20577"/>
        <pc:sldMkLst>
          <pc:docMk/>
          <pc:sldMk cId="2586739720" sldId="1921"/>
        </pc:sldMkLst>
        <pc:spChg chg="mod">
          <ac:chgData name="Grey, Alex" userId="S::agrey@solutions360.com::fe825d97-b2f2-4e85-b24a-cdddedb90b01" providerId="AD" clId="Web-{B7439465-D2E6-C5B6-8143-8B9505E1726E}" dt="2024-05-24T13:51:56.689" v="51" actId="20577"/>
          <ac:spMkLst>
            <pc:docMk/>
            <pc:sldMk cId="2586739720" sldId="1921"/>
            <ac:spMk id="3" creationId="{76A628F0-0D78-B84C-B105-E90632EF5380}"/>
          </ac:spMkLst>
        </pc:spChg>
      </pc:sldChg>
      <pc:sldChg chg="ord">
        <pc:chgData name="Grey, Alex" userId="S::agrey@solutions360.com::fe825d97-b2f2-4e85-b24a-cdddedb90b01" providerId="AD" clId="Web-{B7439465-D2E6-C5B6-8143-8B9505E1726E}" dt="2024-05-24T13:43:08.651" v="0"/>
        <pc:sldMkLst>
          <pc:docMk/>
          <pc:sldMk cId="3071299763" sldId="1929"/>
        </pc:sldMkLst>
      </pc:sldChg>
      <pc:sldChg chg="modSp">
        <pc:chgData name="Grey, Alex" userId="S::agrey@solutions360.com::fe825d97-b2f2-4e85-b24a-cdddedb90b01" providerId="AD" clId="Web-{B7439465-D2E6-C5B6-8143-8B9505E1726E}" dt="2024-05-24T15:01:20.311" v="347"/>
        <pc:sldMkLst>
          <pc:docMk/>
          <pc:sldMk cId="1653219916" sldId="1931"/>
        </pc:sldMkLst>
        <pc:graphicFrameChg chg="mod modGraphic">
          <ac:chgData name="Grey, Alex" userId="S::agrey@solutions360.com::fe825d97-b2f2-4e85-b24a-cdddedb90b01" providerId="AD" clId="Web-{B7439465-D2E6-C5B6-8143-8B9505E1726E}" dt="2024-05-24T15:01:20.311" v="347"/>
          <ac:graphicFrameMkLst>
            <pc:docMk/>
            <pc:sldMk cId="1653219916" sldId="1931"/>
            <ac:graphicFrameMk id="10" creationId="{F4DE424E-A0B4-BA70-A1EA-9F3D5009580F}"/>
          </ac:graphicFrameMkLst>
        </pc:graphicFrameChg>
      </pc:sldChg>
      <pc:sldChg chg="addSp delSp modSp">
        <pc:chgData name="Grey, Alex" userId="S::agrey@solutions360.com::fe825d97-b2f2-4e85-b24a-cdddedb90b01" providerId="AD" clId="Web-{B7439465-D2E6-C5B6-8143-8B9505E1726E}" dt="2024-05-24T15:05:40.002" v="349"/>
        <pc:sldMkLst>
          <pc:docMk/>
          <pc:sldMk cId="840873073" sldId="1934"/>
        </pc:sldMkLst>
        <pc:spChg chg="del">
          <ac:chgData name="Grey, Alex" userId="S::agrey@solutions360.com::fe825d97-b2f2-4e85-b24a-cdddedb90b01" providerId="AD" clId="Web-{B7439465-D2E6-C5B6-8143-8B9505E1726E}" dt="2024-05-24T15:05:40.002" v="349"/>
          <ac:spMkLst>
            <pc:docMk/>
            <pc:sldMk cId="840873073" sldId="1934"/>
            <ac:spMk id="3" creationId="{019C5C38-8846-B105-A178-51E9DA22F11B}"/>
          </ac:spMkLst>
        </pc:spChg>
        <pc:picChg chg="add mod ord">
          <ac:chgData name="Grey, Alex" userId="S::agrey@solutions360.com::fe825d97-b2f2-4e85-b24a-cdddedb90b01" providerId="AD" clId="Web-{B7439465-D2E6-C5B6-8143-8B9505E1726E}" dt="2024-05-24T15:05:40.002" v="349"/>
          <ac:picMkLst>
            <pc:docMk/>
            <pc:sldMk cId="840873073" sldId="1934"/>
            <ac:picMk id="7" creationId="{50B5841E-A1AD-42D2-D4AD-3650148792DB}"/>
          </ac:picMkLst>
        </pc:picChg>
      </pc:sldChg>
      <pc:sldChg chg="addSp modSp">
        <pc:chgData name="Grey, Alex" userId="S::agrey@solutions360.com::fe825d97-b2f2-4e85-b24a-cdddedb90b01" providerId="AD" clId="Web-{B7439465-D2E6-C5B6-8143-8B9505E1726E}" dt="2024-05-24T15:18:22.422" v="362" actId="1076"/>
        <pc:sldMkLst>
          <pc:docMk/>
          <pc:sldMk cId="1374179672" sldId="1935"/>
        </pc:sldMkLst>
        <pc:spChg chg="mod ord">
          <ac:chgData name="Grey, Alex" userId="S::agrey@solutions360.com::fe825d97-b2f2-4e85-b24a-cdddedb90b01" providerId="AD" clId="Web-{B7439465-D2E6-C5B6-8143-8B9505E1726E}" dt="2024-05-24T15:18:22.422" v="362" actId="1076"/>
          <ac:spMkLst>
            <pc:docMk/>
            <pc:sldMk cId="1374179672" sldId="1935"/>
            <ac:spMk id="8" creationId="{EA8D6D40-9D2F-5EC1-F26F-043A607B8CA1}"/>
          </ac:spMkLst>
        </pc:spChg>
        <pc:picChg chg="add mod">
          <ac:chgData name="Grey, Alex" userId="S::agrey@solutions360.com::fe825d97-b2f2-4e85-b24a-cdddedb90b01" providerId="AD" clId="Web-{B7439465-D2E6-C5B6-8143-8B9505E1726E}" dt="2024-05-24T15:17:55.624" v="359" actId="14100"/>
          <ac:picMkLst>
            <pc:docMk/>
            <pc:sldMk cId="1374179672" sldId="1935"/>
            <ac:picMk id="3" creationId="{555CE7BF-DBE0-560C-2EC6-638A3C0564B5}"/>
          </ac:picMkLst>
        </pc:picChg>
        <pc:picChg chg="mod ord">
          <ac:chgData name="Grey, Alex" userId="S::agrey@solutions360.com::fe825d97-b2f2-4e85-b24a-cdddedb90b01" providerId="AD" clId="Web-{B7439465-D2E6-C5B6-8143-8B9505E1726E}" dt="2024-05-24T15:17:48.609" v="357" actId="1076"/>
          <ac:picMkLst>
            <pc:docMk/>
            <pc:sldMk cId="1374179672" sldId="1935"/>
            <ac:picMk id="7" creationId="{45E6603F-420F-1EE7-80A5-F6FDB3C22265}"/>
          </ac:picMkLst>
        </pc:picChg>
      </pc:sldChg>
    </pc:docChg>
  </pc:docChgLst>
  <pc:docChgLst>
    <pc:chgData name="Grey, Alex" userId="S::agrey@solutions360.com::fe825d97-b2f2-4e85-b24a-cdddedb90b01" providerId="AD" clId="Web-{DD89B836-AD3C-01BD-F6C4-CF5802E0A4AE}"/>
    <pc:docChg chg="addSld modSld sldOrd">
      <pc:chgData name="Grey, Alex" userId="S::agrey@solutions360.com::fe825d97-b2f2-4e85-b24a-cdddedb90b01" providerId="AD" clId="Web-{DD89B836-AD3C-01BD-F6C4-CF5802E0A4AE}" dt="2024-05-07T16:55:13.584" v="861" actId="20577"/>
      <pc:docMkLst>
        <pc:docMk/>
      </pc:docMkLst>
      <pc:sldChg chg="modSp">
        <pc:chgData name="Grey, Alex" userId="S::agrey@solutions360.com::fe825d97-b2f2-4e85-b24a-cdddedb90b01" providerId="AD" clId="Web-{DD89B836-AD3C-01BD-F6C4-CF5802E0A4AE}" dt="2024-05-07T16:26:28.336" v="277" actId="20577"/>
        <pc:sldMkLst>
          <pc:docMk/>
          <pc:sldMk cId="650786049" sldId="1695"/>
        </pc:sldMkLst>
        <pc:spChg chg="mod">
          <ac:chgData name="Grey, Alex" userId="S::agrey@solutions360.com::fe825d97-b2f2-4e85-b24a-cdddedb90b01" providerId="AD" clId="Web-{DD89B836-AD3C-01BD-F6C4-CF5802E0A4AE}" dt="2024-05-07T16:26:28.336" v="277" actId="20577"/>
          <ac:spMkLst>
            <pc:docMk/>
            <pc:sldMk cId="650786049" sldId="1695"/>
            <ac:spMk id="3" creationId="{E3AFAC85-8CC6-45AC-9BAB-F6D024083CC9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26:19.071" v="275" actId="20577"/>
        <pc:sldMkLst>
          <pc:docMk/>
          <pc:sldMk cId="185988032" sldId="1696"/>
        </pc:sldMkLst>
        <pc:spChg chg="mod">
          <ac:chgData name="Grey, Alex" userId="S::agrey@solutions360.com::fe825d97-b2f2-4e85-b24a-cdddedb90b01" providerId="AD" clId="Web-{DD89B836-AD3C-01BD-F6C4-CF5802E0A4AE}" dt="2024-05-07T16:26:19.071" v="275" actId="20577"/>
          <ac:spMkLst>
            <pc:docMk/>
            <pc:sldMk cId="185988032" sldId="1696"/>
            <ac:spMk id="9" creationId="{00590D4F-FB5C-41FE-A20C-4C30BF47D07A}"/>
          </ac:spMkLst>
        </pc:spChg>
      </pc:sldChg>
      <pc:sldChg chg="mod modShow">
        <pc:chgData name="Grey, Alex" userId="S::agrey@solutions360.com::fe825d97-b2f2-4e85-b24a-cdddedb90b01" providerId="AD" clId="Web-{DD89B836-AD3C-01BD-F6C4-CF5802E0A4AE}" dt="2024-05-07T16:43:55.135" v="468"/>
        <pc:sldMkLst>
          <pc:docMk/>
          <pc:sldMk cId="2015170590" sldId="1756"/>
        </pc:sldMkLst>
      </pc:sldChg>
      <pc:sldChg chg="ord">
        <pc:chgData name="Grey, Alex" userId="S::agrey@solutions360.com::fe825d97-b2f2-4e85-b24a-cdddedb90b01" providerId="AD" clId="Web-{DD89B836-AD3C-01BD-F6C4-CF5802E0A4AE}" dt="2024-05-07T16:34:10.235" v="404"/>
        <pc:sldMkLst>
          <pc:docMk/>
          <pc:sldMk cId="3584360137" sldId="1824"/>
        </pc:sldMkLst>
      </pc:sldChg>
      <pc:sldChg chg="modSp">
        <pc:chgData name="Grey, Alex" userId="S::agrey@solutions360.com::fe825d97-b2f2-4e85-b24a-cdddedb90b01" providerId="AD" clId="Web-{DD89B836-AD3C-01BD-F6C4-CF5802E0A4AE}" dt="2024-05-07T16:49:03.531" v="611" actId="20577"/>
        <pc:sldMkLst>
          <pc:docMk/>
          <pc:sldMk cId="855595741" sldId="1826"/>
        </pc:sldMkLst>
        <pc:spChg chg="mod">
          <ac:chgData name="Grey, Alex" userId="S::agrey@solutions360.com::fe825d97-b2f2-4e85-b24a-cdddedb90b01" providerId="AD" clId="Web-{DD89B836-AD3C-01BD-F6C4-CF5802E0A4AE}" dt="2024-05-07T16:45:13.996" v="494" actId="20577"/>
          <ac:spMkLst>
            <pc:docMk/>
            <pc:sldMk cId="855595741" sldId="1826"/>
            <ac:spMk id="2" creationId="{5E6DE072-1406-AEC3-540C-7219F401152F}"/>
          </ac:spMkLst>
        </pc:spChg>
        <pc:spChg chg="mod">
          <ac:chgData name="Grey, Alex" userId="S::agrey@solutions360.com::fe825d97-b2f2-4e85-b24a-cdddedb90b01" providerId="AD" clId="Web-{DD89B836-AD3C-01BD-F6C4-CF5802E0A4AE}" dt="2024-05-07T16:49:03.531" v="611" actId="20577"/>
          <ac:spMkLst>
            <pc:docMk/>
            <pc:sldMk cId="855595741" sldId="1826"/>
            <ac:spMk id="3" creationId="{B0B1D491-654A-A6AD-E452-DAB388325AB1}"/>
          </ac:spMkLst>
        </pc:spChg>
      </pc:sldChg>
      <pc:sldChg chg="delSp modSp delAnim">
        <pc:chgData name="Grey, Alex" userId="S::agrey@solutions360.com::fe825d97-b2f2-4e85-b24a-cdddedb90b01" providerId="AD" clId="Web-{DD89B836-AD3C-01BD-F6C4-CF5802E0A4AE}" dt="2024-05-07T16:29:38.183" v="288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DD89B836-AD3C-01BD-F6C4-CF5802E0A4AE}" dt="2024-05-07T16:27:53.041" v="287" actId="20577"/>
          <ac:spMkLst>
            <pc:docMk/>
            <pc:sldMk cId="4254765201" sldId="1827"/>
            <ac:spMk id="3" creationId="{331415BD-629E-3E69-93EF-FD03DC8503DD}"/>
          </ac:spMkLst>
        </pc:spChg>
        <pc:spChg chg="del">
          <ac:chgData name="Grey, Alex" userId="S::agrey@solutions360.com::fe825d97-b2f2-4e85-b24a-cdddedb90b01" providerId="AD" clId="Web-{DD89B836-AD3C-01BD-F6C4-CF5802E0A4AE}" dt="2024-05-07T16:29:38.183" v="288"/>
          <ac:spMkLst>
            <pc:docMk/>
            <pc:sldMk cId="4254765201" sldId="1827"/>
            <ac:spMk id="7" creationId="{A6EF1571-2D77-23AB-F4D0-366374DE5140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55:13.584" v="861" actId="20577"/>
        <pc:sldMkLst>
          <pc:docMk/>
          <pc:sldMk cId="881115209" sldId="1830"/>
        </pc:sldMkLst>
        <pc:spChg chg="mod">
          <ac:chgData name="Grey, Alex" userId="S::agrey@solutions360.com::fe825d97-b2f2-4e85-b24a-cdddedb90b01" providerId="AD" clId="Web-{DD89B836-AD3C-01BD-F6C4-CF5802E0A4AE}" dt="2024-05-07T16:55:13.584" v="861" actId="20577"/>
          <ac:spMkLst>
            <pc:docMk/>
            <pc:sldMk cId="881115209" sldId="1830"/>
            <ac:spMk id="3" creationId="{76A628F0-0D78-B84C-B105-E90632EF5380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24:24.412" v="228" actId="20577"/>
        <pc:sldMkLst>
          <pc:docMk/>
          <pc:sldMk cId="3930308668" sldId="1831"/>
        </pc:sldMkLst>
        <pc:spChg chg="mod">
          <ac:chgData name="Grey, Alex" userId="S::agrey@solutions360.com::fe825d97-b2f2-4e85-b24a-cdddedb90b01" providerId="AD" clId="Web-{DD89B836-AD3C-01BD-F6C4-CF5802E0A4AE}" dt="2024-05-07T16:24:24.412" v="228" actId="20577"/>
          <ac:spMkLst>
            <pc:docMk/>
            <pc:sldMk cId="3930308668" sldId="1831"/>
            <ac:spMk id="9" creationId="{00590D4F-FB5C-41FE-A20C-4C30BF47D07A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40:27.460" v="431" actId="20577"/>
        <pc:sldMkLst>
          <pc:docMk/>
          <pc:sldMk cId="4157488364" sldId="1900"/>
        </pc:sldMkLst>
        <pc:spChg chg="mod">
          <ac:chgData name="Grey, Alex" userId="S::agrey@solutions360.com::fe825d97-b2f2-4e85-b24a-cdddedb90b01" providerId="AD" clId="Web-{DD89B836-AD3C-01BD-F6C4-CF5802E0A4AE}" dt="2024-05-07T16:40:27.460" v="431" actId="20577"/>
          <ac:spMkLst>
            <pc:docMk/>
            <pc:sldMk cId="4157488364" sldId="1900"/>
            <ac:spMk id="3" creationId="{6C9C3DE6-963E-474D-4C36-1761F3AFE36A}"/>
          </ac:spMkLst>
        </pc:spChg>
      </pc:sldChg>
      <pc:sldChg chg="mod modShow">
        <pc:chgData name="Grey, Alex" userId="S::agrey@solutions360.com::fe825d97-b2f2-4e85-b24a-cdddedb90b01" providerId="AD" clId="Web-{DD89B836-AD3C-01BD-F6C4-CF5802E0A4AE}" dt="2024-05-07T16:36:23.596" v="411"/>
        <pc:sldMkLst>
          <pc:docMk/>
          <pc:sldMk cId="486053636" sldId="1902"/>
        </pc:sldMkLst>
      </pc:sldChg>
      <pc:sldChg chg="modSp">
        <pc:chgData name="Grey, Alex" userId="S::agrey@solutions360.com::fe825d97-b2f2-4e85-b24a-cdddedb90b01" providerId="AD" clId="Web-{DD89B836-AD3C-01BD-F6C4-CF5802E0A4AE}" dt="2024-05-07T16:37:34.097" v="414" actId="20577"/>
        <pc:sldMkLst>
          <pc:docMk/>
          <pc:sldMk cId="933808057" sldId="1917"/>
        </pc:sldMkLst>
        <pc:spChg chg="mod">
          <ac:chgData name="Grey, Alex" userId="S::agrey@solutions360.com::fe825d97-b2f2-4e85-b24a-cdddedb90b01" providerId="AD" clId="Web-{DD89B836-AD3C-01BD-F6C4-CF5802E0A4AE}" dt="2024-05-07T16:37:34.097" v="414" actId="20577"/>
          <ac:spMkLst>
            <pc:docMk/>
            <pc:sldMk cId="933808057" sldId="1917"/>
            <ac:spMk id="2" creationId="{745E886C-2E95-4942-F071-CD7E49AE01BF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33:32.421" v="391" actId="20577"/>
        <pc:sldMkLst>
          <pc:docMk/>
          <pc:sldMk cId="2199623155" sldId="1918"/>
        </pc:sldMkLst>
        <pc:spChg chg="mod">
          <ac:chgData name="Grey, Alex" userId="S::agrey@solutions360.com::fe825d97-b2f2-4e85-b24a-cdddedb90b01" providerId="AD" clId="Web-{DD89B836-AD3C-01BD-F6C4-CF5802E0A4AE}" dt="2024-05-07T16:33:32.421" v="391" actId="20577"/>
          <ac:spMkLst>
            <pc:docMk/>
            <pc:sldMk cId="2199623155" sldId="1918"/>
            <ac:spMk id="3" creationId="{11BE8A35-6F92-3020-03BB-CF66A84A741D}"/>
          </ac:spMkLst>
        </pc:spChg>
      </pc:sldChg>
      <pc:sldChg chg="modSp ord">
        <pc:chgData name="Grey, Alex" userId="S::agrey@solutions360.com::fe825d97-b2f2-4e85-b24a-cdddedb90b01" providerId="AD" clId="Web-{DD89B836-AD3C-01BD-F6C4-CF5802E0A4AE}" dt="2024-05-07T16:35:33.142" v="410" actId="20577"/>
        <pc:sldMkLst>
          <pc:docMk/>
          <pc:sldMk cId="2083505855" sldId="1919"/>
        </pc:sldMkLst>
        <pc:spChg chg="mod">
          <ac:chgData name="Grey, Alex" userId="S::agrey@solutions360.com::fe825d97-b2f2-4e85-b24a-cdddedb90b01" providerId="AD" clId="Web-{DD89B836-AD3C-01BD-F6C4-CF5802E0A4AE}" dt="2024-05-07T16:35:33.142" v="410" actId="20577"/>
          <ac:spMkLst>
            <pc:docMk/>
            <pc:sldMk cId="2083505855" sldId="1919"/>
            <ac:spMk id="3" creationId="{11BE8A35-6F92-3020-03BB-CF66A84A741D}"/>
          </ac:spMkLst>
        </pc:spChg>
      </pc:sldChg>
      <pc:sldChg chg="modSp">
        <pc:chgData name="Grey, Alex" userId="S::agrey@solutions360.com::fe825d97-b2f2-4e85-b24a-cdddedb90b01" providerId="AD" clId="Web-{DD89B836-AD3C-01BD-F6C4-CF5802E0A4AE}" dt="2024-05-07T16:54:21.927" v="856" actId="20577"/>
        <pc:sldMkLst>
          <pc:docMk/>
          <pc:sldMk cId="2586739720" sldId="1921"/>
        </pc:sldMkLst>
        <pc:spChg chg="mod">
          <ac:chgData name="Grey, Alex" userId="S::agrey@solutions360.com::fe825d97-b2f2-4e85-b24a-cdddedb90b01" providerId="AD" clId="Web-{DD89B836-AD3C-01BD-F6C4-CF5802E0A4AE}" dt="2024-05-07T16:54:21.927" v="856" actId="20577"/>
          <ac:spMkLst>
            <pc:docMk/>
            <pc:sldMk cId="2586739720" sldId="1921"/>
            <ac:spMk id="3" creationId="{76A628F0-0D78-B84C-B105-E90632EF5380}"/>
          </ac:spMkLst>
        </pc:spChg>
      </pc:sldChg>
      <pc:sldChg chg="modSp add replId">
        <pc:chgData name="Grey, Alex" userId="S::agrey@solutions360.com::fe825d97-b2f2-4e85-b24a-cdddedb90b01" providerId="AD" clId="Web-{DD89B836-AD3C-01BD-F6C4-CF5802E0A4AE}" dt="2024-05-07T16:33:56.672" v="403" actId="20577"/>
        <pc:sldMkLst>
          <pc:docMk/>
          <pc:sldMk cId="3042958502" sldId="1922"/>
        </pc:sldMkLst>
        <pc:spChg chg="mod">
          <ac:chgData name="Grey, Alex" userId="S::agrey@solutions360.com::fe825d97-b2f2-4e85-b24a-cdddedb90b01" providerId="AD" clId="Web-{DD89B836-AD3C-01BD-F6C4-CF5802E0A4AE}" dt="2024-05-07T16:33:56.672" v="403" actId="20577"/>
          <ac:spMkLst>
            <pc:docMk/>
            <pc:sldMk cId="3042958502" sldId="1922"/>
            <ac:spMk id="3" creationId="{11BE8A35-6F92-3020-03BB-CF66A84A741D}"/>
          </ac:spMkLst>
        </pc:spChg>
      </pc:sldChg>
      <pc:sldChg chg="modSp add ord replId">
        <pc:chgData name="Grey, Alex" userId="S::agrey@solutions360.com::fe825d97-b2f2-4e85-b24a-cdddedb90b01" providerId="AD" clId="Web-{DD89B836-AD3C-01BD-F6C4-CF5802E0A4AE}" dt="2024-05-07T16:38:24.536" v="422"/>
        <pc:sldMkLst>
          <pc:docMk/>
          <pc:sldMk cId="3439344031" sldId="1923"/>
        </pc:sldMkLst>
        <pc:spChg chg="mod">
          <ac:chgData name="Grey, Alex" userId="S::agrey@solutions360.com::fe825d97-b2f2-4e85-b24a-cdddedb90b01" providerId="AD" clId="Web-{DD89B836-AD3C-01BD-F6C4-CF5802E0A4AE}" dt="2024-05-07T16:37:40.191" v="418" actId="20577"/>
          <ac:spMkLst>
            <pc:docMk/>
            <pc:sldMk cId="3439344031" sldId="1923"/>
            <ac:spMk id="2" creationId="{745E886C-2E95-4942-F071-CD7E49AE01BF}"/>
          </ac:spMkLst>
        </pc:spChg>
      </pc:sldChg>
      <pc:sldChg chg="modSp add ord replId">
        <pc:chgData name="Grey, Alex" userId="S::agrey@solutions360.com::fe825d97-b2f2-4e85-b24a-cdddedb90b01" providerId="AD" clId="Web-{DD89B836-AD3C-01BD-F6C4-CF5802E0A4AE}" dt="2024-05-07T16:42:48.743" v="467"/>
        <pc:sldMkLst>
          <pc:docMk/>
          <pc:sldMk cId="627360878" sldId="1924"/>
        </pc:sldMkLst>
        <pc:spChg chg="mod">
          <ac:chgData name="Grey, Alex" userId="S::agrey@solutions360.com::fe825d97-b2f2-4e85-b24a-cdddedb90b01" providerId="AD" clId="Web-{DD89B836-AD3C-01BD-F6C4-CF5802E0A4AE}" dt="2024-05-07T16:42:11.305" v="445" actId="20577"/>
          <ac:spMkLst>
            <pc:docMk/>
            <pc:sldMk cId="627360878" sldId="1924"/>
            <ac:spMk id="2" creationId="{EAF7DCF2-070A-5849-3AE7-8A6BA10826DE}"/>
          </ac:spMkLst>
        </pc:spChg>
        <pc:spChg chg="mod">
          <ac:chgData name="Grey, Alex" userId="S::agrey@solutions360.com::fe825d97-b2f2-4e85-b24a-cdddedb90b01" providerId="AD" clId="Web-{DD89B836-AD3C-01BD-F6C4-CF5802E0A4AE}" dt="2024-05-07T16:42:29.993" v="466" actId="20577"/>
          <ac:spMkLst>
            <pc:docMk/>
            <pc:sldMk cId="627360878" sldId="1924"/>
            <ac:spMk id="3" creationId="{4AD6C702-8C61-61B8-BA25-77529A9B6ADF}"/>
          </ac:spMkLst>
        </pc:spChg>
      </pc:sldChg>
    </pc:docChg>
  </pc:docChgLst>
  <pc:docChgLst>
    <pc:chgData name="Malone, Brad" userId="dc01beaa-6388-43a3-8ce1-bb4126ee9f25" providerId="ADAL" clId="{2D5A963A-8309-41A8-A9EF-09C6995DF023}"/>
    <pc:docChg chg="undo custSel modSld">
      <pc:chgData name="Malone, Brad" userId="dc01beaa-6388-43a3-8ce1-bb4126ee9f25" providerId="ADAL" clId="{2D5A963A-8309-41A8-A9EF-09C6995DF023}" dt="2024-05-28T16:33:10.479" v="637" actId="14100"/>
      <pc:docMkLst>
        <pc:docMk/>
      </pc:docMkLst>
      <pc:sldChg chg="modAnim">
        <pc:chgData name="Malone, Brad" userId="dc01beaa-6388-43a3-8ce1-bb4126ee9f25" providerId="ADAL" clId="{2D5A963A-8309-41A8-A9EF-09C6995DF023}" dt="2024-05-24T18:03:24.055" v="414"/>
        <pc:sldMkLst>
          <pc:docMk/>
          <pc:sldMk cId="1783020130" sldId="338"/>
        </pc:sldMkLst>
      </pc:sldChg>
      <pc:sldChg chg="modSp mod modAnim">
        <pc:chgData name="Malone, Brad" userId="dc01beaa-6388-43a3-8ce1-bb4126ee9f25" providerId="ADAL" clId="{2D5A963A-8309-41A8-A9EF-09C6995DF023}" dt="2024-05-24T15:01:47.840" v="10"/>
        <pc:sldMkLst>
          <pc:docMk/>
          <pc:sldMk cId="3211133908" sldId="1538"/>
        </pc:sldMkLst>
        <pc:spChg chg="mod">
          <ac:chgData name="Malone, Brad" userId="dc01beaa-6388-43a3-8ce1-bb4126ee9f25" providerId="ADAL" clId="{2D5A963A-8309-41A8-A9EF-09C6995DF023}" dt="2024-05-24T15:00:50.299" v="5" actId="403"/>
          <ac:spMkLst>
            <pc:docMk/>
            <pc:sldMk cId="3211133908" sldId="1538"/>
            <ac:spMk id="38915" creationId="{00000000-0000-0000-0000-000000000000}"/>
          </ac:spMkLst>
        </pc:spChg>
      </pc:sldChg>
      <pc:sldChg chg="modSp mod modAnim">
        <pc:chgData name="Malone, Brad" userId="dc01beaa-6388-43a3-8ce1-bb4126ee9f25" providerId="ADAL" clId="{2D5A963A-8309-41A8-A9EF-09C6995DF023}" dt="2024-05-27T22:02:40.570" v="533" actId="20577"/>
        <pc:sldMkLst>
          <pc:docMk/>
          <pc:sldMk cId="2678714304" sldId="1544"/>
        </pc:sldMkLst>
        <pc:spChg chg="mod">
          <ac:chgData name="Malone, Brad" userId="dc01beaa-6388-43a3-8ce1-bb4126ee9f25" providerId="ADAL" clId="{2D5A963A-8309-41A8-A9EF-09C6995DF023}" dt="2024-05-27T22:02:40.570" v="533" actId="20577"/>
          <ac:spMkLst>
            <pc:docMk/>
            <pc:sldMk cId="2678714304" sldId="1544"/>
            <ac:spMk id="6" creationId="{CEFB1347-B9E9-45EC-95AA-48577C003BEF}"/>
          </ac:spMkLst>
        </pc:spChg>
        <pc:picChg chg="mod">
          <ac:chgData name="Malone, Brad" userId="dc01beaa-6388-43a3-8ce1-bb4126ee9f25" providerId="ADAL" clId="{2D5A963A-8309-41A8-A9EF-09C6995DF023}" dt="2024-05-24T15:08:36.745" v="131" actId="14100"/>
          <ac:picMkLst>
            <pc:docMk/>
            <pc:sldMk cId="2678714304" sldId="1544"/>
            <ac:picMk id="1030" creationId="{FBF7E73D-4BC0-4FC2-82D3-246CF2561A4B}"/>
          </ac:picMkLst>
        </pc:picChg>
      </pc:sldChg>
      <pc:sldChg chg="modSp mod">
        <pc:chgData name="Malone, Brad" userId="dc01beaa-6388-43a3-8ce1-bb4126ee9f25" providerId="ADAL" clId="{2D5A963A-8309-41A8-A9EF-09C6995DF023}" dt="2024-05-27T22:00:17.099" v="502" actId="404"/>
        <pc:sldMkLst>
          <pc:docMk/>
          <pc:sldMk cId="650786049" sldId="1695"/>
        </pc:sldMkLst>
        <pc:spChg chg="mod">
          <ac:chgData name="Malone, Brad" userId="dc01beaa-6388-43a3-8ce1-bb4126ee9f25" providerId="ADAL" clId="{2D5A963A-8309-41A8-A9EF-09C6995DF023}" dt="2024-05-27T22:00:17.099" v="502" actId="404"/>
          <ac:spMkLst>
            <pc:docMk/>
            <pc:sldMk cId="650786049" sldId="1695"/>
            <ac:spMk id="3" creationId="{E3AFAC85-8CC6-45AC-9BAB-F6D024083CC9}"/>
          </ac:spMkLst>
        </pc:spChg>
      </pc:sldChg>
      <pc:sldChg chg="modSp mod">
        <pc:chgData name="Malone, Brad" userId="dc01beaa-6388-43a3-8ce1-bb4126ee9f25" providerId="ADAL" clId="{2D5A963A-8309-41A8-A9EF-09C6995DF023}" dt="2024-05-27T21:59:50.060" v="501" actId="948"/>
        <pc:sldMkLst>
          <pc:docMk/>
          <pc:sldMk cId="185988032" sldId="1696"/>
        </pc:sldMkLst>
        <pc:spChg chg="mod">
          <ac:chgData name="Malone, Brad" userId="dc01beaa-6388-43a3-8ce1-bb4126ee9f25" providerId="ADAL" clId="{2D5A963A-8309-41A8-A9EF-09C6995DF023}" dt="2024-05-27T21:59:50.060" v="501" actId="948"/>
          <ac:spMkLst>
            <pc:docMk/>
            <pc:sldMk cId="185988032" sldId="1696"/>
            <ac:spMk id="9" creationId="{00590D4F-FB5C-41FE-A20C-4C30BF47D07A}"/>
          </ac:spMkLst>
        </pc:spChg>
      </pc:sldChg>
      <pc:sldChg chg="modSp mod">
        <pc:chgData name="Malone, Brad" userId="dc01beaa-6388-43a3-8ce1-bb4126ee9f25" providerId="ADAL" clId="{2D5A963A-8309-41A8-A9EF-09C6995DF023}" dt="2024-05-24T18:15:51.976" v="495" actId="20577"/>
        <pc:sldMkLst>
          <pc:docMk/>
          <pc:sldMk cId="1483370282" sldId="1815"/>
        </pc:sldMkLst>
        <pc:spChg chg="mod">
          <ac:chgData name="Malone, Brad" userId="dc01beaa-6388-43a3-8ce1-bb4126ee9f25" providerId="ADAL" clId="{2D5A963A-8309-41A8-A9EF-09C6995DF023}" dt="2024-05-24T18:15:51.976" v="495" actId="20577"/>
          <ac:spMkLst>
            <pc:docMk/>
            <pc:sldMk cId="1483370282" sldId="1815"/>
            <ac:spMk id="5" creationId="{736EF459-40B5-2233-59A2-E8FFE6DF2603}"/>
          </ac:spMkLst>
        </pc:spChg>
      </pc:sldChg>
      <pc:sldChg chg="modSp mod modAnim">
        <pc:chgData name="Malone, Brad" userId="dc01beaa-6388-43a3-8ce1-bb4126ee9f25" providerId="ADAL" clId="{2D5A963A-8309-41A8-A9EF-09C6995DF023}" dt="2024-05-24T17:58:24.088" v="410"/>
        <pc:sldMkLst>
          <pc:docMk/>
          <pc:sldMk cId="768401815" sldId="1816"/>
        </pc:sldMkLst>
        <pc:spChg chg="mod">
          <ac:chgData name="Malone, Brad" userId="dc01beaa-6388-43a3-8ce1-bb4126ee9f25" providerId="ADAL" clId="{2D5A963A-8309-41A8-A9EF-09C6995DF023}" dt="2024-05-24T17:58:08.200" v="408" actId="1076"/>
          <ac:spMkLst>
            <pc:docMk/>
            <pc:sldMk cId="768401815" sldId="1816"/>
            <ac:spMk id="2" creationId="{A1E2C066-87CE-A4B9-4BD0-3E9A0FB9A507}"/>
          </ac:spMkLst>
        </pc:spChg>
      </pc:sldChg>
      <pc:sldChg chg="modSp mod">
        <pc:chgData name="Malone, Brad" userId="dc01beaa-6388-43a3-8ce1-bb4126ee9f25" providerId="ADAL" clId="{2D5A963A-8309-41A8-A9EF-09C6995DF023}" dt="2024-05-24T18:17:19.217" v="498" actId="20577"/>
        <pc:sldMkLst>
          <pc:docMk/>
          <pc:sldMk cId="2892212018" sldId="1822"/>
        </pc:sldMkLst>
        <pc:spChg chg="mod">
          <ac:chgData name="Malone, Brad" userId="dc01beaa-6388-43a3-8ce1-bb4126ee9f25" providerId="ADAL" clId="{2D5A963A-8309-41A8-A9EF-09C6995DF023}" dt="2024-05-24T18:17:19.217" v="498" actId="20577"/>
          <ac:spMkLst>
            <pc:docMk/>
            <pc:sldMk cId="2892212018" sldId="1822"/>
            <ac:spMk id="3" creationId="{76A628F0-0D78-B84C-B105-E90632EF5380}"/>
          </ac:spMkLst>
        </pc:spChg>
      </pc:sldChg>
      <pc:sldChg chg="modSp mod">
        <pc:chgData name="Malone, Brad" userId="dc01beaa-6388-43a3-8ce1-bb4126ee9f25" providerId="ADAL" clId="{2D5A963A-8309-41A8-A9EF-09C6995DF023}" dt="2024-05-24T18:06:34.776" v="430" actId="948"/>
        <pc:sldMkLst>
          <pc:docMk/>
          <pc:sldMk cId="3584360137" sldId="1824"/>
        </pc:sldMkLst>
        <pc:spChg chg="mod">
          <ac:chgData name="Malone, Brad" userId="dc01beaa-6388-43a3-8ce1-bb4126ee9f25" providerId="ADAL" clId="{2D5A963A-8309-41A8-A9EF-09C6995DF023}" dt="2024-05-24T18:06:34.776" v="430" actId="948"/>
          <ac:spMkLst>
            <pc:docMk/>
            <pc:sldMk cId="3584360137" sldId="1824"/>
            <ac:spMk id="3" creationId="{B0B1D491-654A-A6AD-E452-DAB388325AB1}"/>
          </ac:spMkLst>
        </pc:spChg>
      </pc:sldChg>
      <pc:sldChg chg="modSp modAnim">
        <pc:chgData name="Malone, Brad" userId="dc01beaa-6388-43a3-8ce1-bb4126ee9f25" providerId="ADAL" clId="{2D5A963A-8309-41A8-A9EF-09C6995DF023}" dt="2024-05-24T18:11:04.614" v="474" actId="20577"/>
        <pc:sldMkLst>
          <pc:docMk/>
          <pc:sldMk cId="855595741" sldId="1826"/>
        </pc:sldMkLst>
        <pc:spChg chg="mod">
          <ac:chgData name="Malone, Brad" userId="dc01beaa-6388-43a3-8ce1-bb4126ee9f25" providerId="ADAL" clId="{2D5A963A-8309-41A8-A9EF-09C6995DF023}" dt="2024-05-24T18:11:04.614" v="474" actId="20577"/>
          <ac:spMkLst>
            <pc:docMk/>
            <pc:sldMk cId="855595741" sldId="1826"/>
            <ac:spMk id="3" creationId="{B0B1D491-654A-A6AD-E452-DAB388325AB1}"/>
          </ac:spMkLst>
        </pc:spChg>
      </pc:sldChg>
      <pc:sldChg chg="addSp delSp modSp mod">
        <pc:chgData name="Malone, Brad" userId="dc01beaa-6388-43a3-8ce1-bb4126ee9f25" providerId="ADAL" clId="{2D5A963A-8309-41A8-A9EF-09C6995DF023}" dt="2024-05-27T22:06:50.484" v="626" actId="1036"/>
        <pc:sldMkLst>
          <pc:docMk/>
          <pc:sldMk cId="4254765201" sldId="1827"/>
        </pc:sldMkLst>
        <pc:spChg chg="mod">
          <ac:chgData name="Malone, Brad" userId="dc01beaa-6388-43a3-8ce1-bb4126ee9f25" providerId="ADAL" clId="{2D5A963A-8309-41A8-A9EF-09C6995DF023}" dt="2024-05-24T18:05:33.377" v="428" actId="14100"/>
          <ac:spMkLst>
            <pc:docMk/>
            <pc:sldMk cId="4254765201" sldId="1827"/>
            <ac:spMk id="2" creationId="{0FC58E18-EEE8-DDD8-F4DF-304684F2A57A}"/>
          </ac:spMkLst>
        </pc:spChg>
        <pc:spChg chg="mod">
          <ac:chgData name="Malone, Brad" userId="dc01beaa-6388-43a3-8ce1-bb4126ee9f25" providerId="ADAL" clId="{2D5A963A-8309-41A8-A9EF-09C6995DF023}" dt="2024-05-27T22:06:08.424" v="568" actId="20577"/>
          <ac:spMkLst>
            <pc:docMk/>
            <pc:sldMk cId="4254765201" sldId="1827"/>
            <ac:spMk id="3" creationId="{331415BD-629E-3E69-93EF-FD03DC8503DD}"/>
          </ac:spMkLst>
        </pc:spChg>
        <pc:spChg chg="mod topLvl">
          <ac:chgData name="Malone, Brad" userId="dc01beaa-6388-43a3-8ce1-bb4126ee9f25" providerId="ADAL" clId="{2D5A963A-8309-41A8-A9EF-09C6995DF023}" dt="2024-05-27T22:06:42.970" v="610" actId="1035"/>
          <ac:spMkLst>
            <pc:docMk/>
            <pc:sldMk cId="4254765201" sldId="1827"/>
            <ac:spMk id="7" creationId="{7755D614-55AC-4E3C-3652-47372100CA5E}"/>
          </ac:spMkLst>
        </pc:spChg>
        <pc:spChg chg="mod topLvl">
          <ac:chgData name="Malone, Brad" userId="dc01beaa-6388-43a3-8ce1-bb4126ee9f25" providerId="ADAL" clId="{2D5A963A-8309-41A8-A9EF-09C6995DF023}" dt="2024-05-27T22:06:50.484" v="626" actId="1036"/>
          <ac:spMkLst>
            <pc:docMk/>
            <pc:sldMk cId="4254765201" sldId="1827"/>
            <ac:spMk id="8" creationId="{04124CF4-B627-2537-D34C-25A1AB677D15}"/>
          </ac:spMkLst>
        </pc:spChg>
        <pc:spChg chg="del mod topLvl">
          <ac:chgData name="Malone, Brad" userId="dc01beaa-6388-43a3-8ce1-bb4126ee9f25" providerId="ADAL" clId="{2D5A963A-8309-41A8-A9EF-09C6995DF023}" dt="2024-05-27T22:05:21.513" v="549" actId="478"/>
          <ac:spMkLst>
            <pc:docMk/>
            <pc:sldMk cId="4254765201" sldId="1827"/>
            <ac:spMk id="9" creationId="{AA2E1A61-DD1A-02D1-5515-0D7532E5123D}"/>
          </ac:spMkLst>
        </pc:spChg>
        <pc:spChg chg="add del mod">
          <ac:chgData name="Malone, Brad" userId="dc01beaa-6388-43a3-8ce1-bb4126ee9f25" providerId="ADAL" clId="{2D5A963A-8309-41A8-A9EF-09C6995DF023}" dt="2024-05-24T16:29:21.673" v="249" actId="478"/>
          <ac:spMkLst>
            <pc:docMk/>
            <pc:sldMk cId="4254765201" sldId="1827"/>
            <ac:spMk id="18" creationId="{3FED7F95-E6C8-D8BB-D6A4-2CA88FD7FFBA}"/>
          </ac:spMkLst>
        </pc:spChg>
        <pc:spChg chg="add mod">
          <ac:chgData name="Malone, Brad" userId="dc01beaa-6388-43a3-8ce1-bb4126ee9f25" providerId="ADAL" clId="{2D5A963A-8309-41A8-A9EF-09C6995DF023}" dt="2024-05-24T16:29:22.978" v="250"/>
          <ac:spMkLst>
            <pc:docMk/>
            <pc:sldMk cId="4254765201" sldId="1827"/>
            <ac:spMk id="19" creationId="{1CA3F5F2-9035-B43D-57BC-198855846863}"/>
          </ac:spMkLst>
        </pc:spChg>
        <pc:grpChg chg="del">
          <ac:chgData name="Malone, Brad" userId="dc01beaa-6388-43a3-8ce1-bb4126ee9f25" providerId="ADAL" clId="{2D5A963A-8309-41A8-A9EF-09C6995DF023}" dt="2024-05-27T22:04:53.502" v="547" actId="165"/>
          <ac:grpSpMkLst>
            <pc:docMk/>
            <pc:sldMk cId="4254765201" sldId="1827"/>
            <ac:grpSpMk id="5" creationId="{A84B3F4A-9B66-8739-BB5D-BB710050E455}"/>
          </ac:grpSpMkLst>
        </pc:grpChg>
        <pc:grpChg chg="add mod">
          <ac:chgData name="Malone, Brad" userId="dc01beaa-6388-43a3-8ce1-bb4126ee9f25" providerId="ADAL" clId="{2D5A963A-8309-41A8-A9EF-09C6995DF023}" dt="2024-05-27T22:06:30.829" v="580" actId="164"/>
          <ac:grpSpMkLst>
            <pc:docMk/>
            <pc:sldMk cId="4254765201" sldId="1827"/>
            <ac:grpSpMk id="10" creationId="{07AC6132-C0DC-0620-3CBE-48470AC1D3BD}"/>
          </ac:grpSpMkLst>
        </pc:grpChg>
        <pc:grpChg chg="add del mod">
          <ac:chgData name="Malone, Brad" userId="dc01beaa-6388-43a3-8ce1-bb4126ee9f25" providerId="ADAL" clId="{2D5A963A-8309-41A8-A9EF-09C6995DF023}" dt="2024-05-27T22:06:24.002" v="579" actId="165"/>
          <ac:grpSpMkLst>
            <pc:docMk/>
            <pc:sldMk cId="4254765201" sldId="1827"/>
            <ac:grpSpMk id="12" creationId="{E3840F93-25A1-D88D-F594-2D15A7AB8E24}"/>
          </ac:grpSpMkLst>
        </pc:grpChg>
        <pc:grpChg chg="del mod topLvl">
          <ac:chgData name="Malone, Brad" userId="dc01beaa-6388-43a3-8ce1-bb4126ee9f25" providerId="ADAL" clId="{2D5A963A-8309-41A8-A9EF-09C6995DF023}" dt="2024-05-27T22:05:17.575" v="548" actId="165"/>
          <ac:grpSpMkLst>
            <pc:docMk/>
            <pc:sldMk cId="4254765201" sldId="1827"/>
            <ac:grpSpMk id="13" creationId="{3212004D-F9AB-67B7-5042-8AE2C0BA6515}"/>
          </ac:grpSpMkLst>
        </pc:grpChg>
        <pc:grpChg chg="add mod">
          <ac:chgData name="Malone, Brad" userId="dc01beaa-6388-43a3-8ce1-bb4126ee9f25" providerId="ADAL" clId="{2D5A963A-8309-41A8-A9EF-09C6995DF023}" dt="2024-05-27T22:06:30.829" v="580" actId="164"/>
          <ac:grpSpMkLst>
            <pc:docMk/>
            <pc:sldMk cId="4254765201" sldId="1827"/>
            <ac:grpSpMk id="14" creationId="{E798E306-7A94-FE27-10FB-CB4819EDFC32}"/>
          </ac:grpSpMkLst>
        </pc:grpChg>
        <pc:picChg chg="mod topLvl">
          <ac:chgData name="Malone, Brad" userId="dc01beaa-6388-43a3-8ce1-bb4126ee9f25" providerId="ADAL" clId="{2D5A963A-8309-41A8-A9EF-09C6995DF023}" dt="2024-05-27T22:06:36.464" v="595" actId="1036"/>
          <ac:picMkLst>
            <pc:docMk/>
            <pc:sldMk cId="4254765201" sldId="1827"/>
            <ac:picMk id="6" creationId="{9634C00F-8B72-69ED-D96F-9A06915D8E47}"/>
          </ac:picMkLst>
        </pc:picChg>
        <pc:picChg chg="mod topLvl">
          <ac:chgData name="Malone, Brad" userId="dc01beaa-6388-43a3-8ce1-bb4126ee9f25" providerId="ADAL" clId="{2D5A963A-8309-41A8-A9EF-09C6995DF023}" dt="2024-05-27T22:06:24.002" v="579" actId="165"/>
          <ac:picMkLst>
            <pc:docMk/>
            <pc:sldMk cId="4254765201" sldId="1827"/>
            <ac:picMk id="11" creationId="{2F17C5D0-87A1-0615-7A76-70385D16F554}"/>
          </ac:picMkLst>
        </pc:picChg>
      </pc:sldChg>
      <pc:sldChg chg="modSp modAnim">
        <pc:chgData name="Malone, Brad" userId="dc01beaa-6388-43a3-8ce1-bb4126ee9f25" providerId="ADAL" clId="{2D5A963A-8309-41A8-A9EF-09C6995DF023}" dt="2024-05-24T18:15:59.966" v="496" actId="20577"/>
        <pc:sldMkLst>
          <pc:docMk/>
          <pc:sldMk cId="3930308668" sldId="1831"/>
        </pc:sldMkLst>
        <pc:spChg chg="mod">
          <ac:chgData name="Malone, Brad" userId="dc01beaa-6388-43a3-8ce1-bb4126ee9f25" providerId="ADAL" clId="{2D5A963A-8309-41A8-A9EF-09C6995DF023}" dt="2024-05-24T18:15:59.966" v="496" actId="20577"/>
          <ac:spMkLst>
            <pc:docMk/>
            <pc:sldMk cId="3930308668" sldId="1831"/>
            <ac:spMk id="9" creationId="{00590D4F-FB5C-41FE-A20C-4C30BF47D07A}"/>
          </ac:spMkLst>
        </pc:spChg>
      </pc:sldChg>
      <pc:sldChg chg="modSp mod">
        <pc:chgData name="Malone, Brad" userId="dc01beaa-6388-43a3-8ce1-bb4126ee9f25" providerId="ADAL" clId="{2D5A963A-8309-41A8-A9EF-09C6995DF023}" dt="2024-05-28T16:33:10.479" v="637" actId="14100"/>
        <pc:sldMkLst>
          <pc:docMk/>
          <pc:sldMk cId="4187978958" sldId="1833"/>
        </pc:sldMkLst>
        <pc:spChg chg="mod">
          <ac:chgData name="Malone, Brad" userId="dc01beaa-6388-43a3-8ce1-bb4126ee9f25" providerId="ADAL" clId="{2D5A963A-8309-41A8-A9EF-09C6995DF023}" dt="2024-05-28T16:33:10.479" v="637" actId="14100"/>
          <ac:spMkLst>
            <pc:docMk/>
            <pc:sldMk cId="4187978958" sldId="1833"/>
            <ac:spMk id="3" creationId="{93FCE546-67CF-4F42-AAB4-2248A07BDCFB}"/>
          </ac:spMkLst>
        </pc:spChg>
      </pc:sldChg>
      <pc:sldChg chg="modSp mod modAnim">
        <pc:chgData name="Malone, Brad" userId="dc01beaa-6388-43a3-8ce1-bb4126ee9f25" providerId="ADAL" clId="{2D5A963A-8309-41A8-A9EF-09C6995DF023}" dt="2024-05-27T22:07:37.849" v="634" actId="403"/>
        <pc:sldMkLst>
          <pc:docMk/>
          <pc:sldMk cId="933808057" sldId="1917"/>
        </pc:sldMkLst>
        <pc:spChg chg="mod">
          <ac:chgData name="Malone, Brad" userId="dc01beaa-6388-43a3-8ce1-bb4126ee9f25" providerId="ADAL" clId="{2D5A963A-8309-41A8-A9EF-09C6995DF023}" dt="2024-05-27T22:07:37.849" v="634" actId="403"/>
          <ac:spMkLst>
            <pc:docMk/>
            <pc:sldMk cId="933808057" sldId="1917"/>
            <ac:spMk id="2" creationId="{745E886C-2E95-4942-F071-CD7E49AE01BF}"/>
          </ac:spMkLst>
        </pc:spChg>
        <pc:spChg chg="mod">
          <ac:chgData name="Malone, Brad" userId="dc01beaa-6388-43a3-8ce1-bb4126ee9f25" providerId="ADAL" clId="{2D5A963A-8309-41A8-A9EF-09C6995DF023}" dt="2024-05-24T18:07:30.592" v="454" actId="6549"/>
          <ac:spMkLst>
            <pc:docMk/>
            <pc:sldMk cId="933808057" sldId="1917"/>
            <ac:spMk id="3" creationId="{4D25187C-2C11-C00A-B3A0-34C35855052B}"/>
          </ac:spMkLst>
        </pc:spChg>
      </pc:sldChg>
      <pc:sldChg chg="modSp mod chgLayout">
        <pc:chgData name="Malone, Brad" userId="dc01beaa-6388-43a3-8ce1-bb4126ee9f25" providerId="ADAL" clId="{2D5A963A-8309-41A8-A9EF-09C6995DF023}" dt="2024-05-24T18:17:41.897" v="499" actId="700"/>
        <pc:sldMkLst>
          <pc:docMk/>
          <pc:sldMk cId="2958033615" sldId="1920"/>
        </pc:sldMkLst>
        <pc:spChg chg="mod ord">
          <ac:chgData name="Malone, Brad" userId="dc01beaa-6388-43a3-8ce1-bb4126ee9f25" providerId="ADAL" clId="{2D5A963A-8309-41A8-A9EF-09C6995DF023}" dt="2024-05-24T18:17:41.897" v="499" actId="700"/>
          <ac:spMkLst>
            <pc:docMk/>
            <pc:sldMk cId="2958033615" sldId="1920"/>
            <ac:spMk id="2" creationId="{EAF7DCF2-070A-5849-3AE7-8A6BA10826DE}"/>
          </ac:spMkLst>
        </pc:spChg>
        <pc:spChg chg="mod ord">
          <ac:chgData name="Malone, Brad" userId="dc01beaa-6388-43a3-8ce1-bb4126ee9f25" providerId="ADAL" clId="{2D5A963A-8309-41A8-A9EF-09C6995DF023}" dt="2024-05-24T18:17:41.897" v="499" actId="700"/>
          <ac:spMkLst>
            <pc:docMk/>
            <pc:sldMk cId="2958033615" sldId="1920"/>
            <ac:spMk id="4" creationId="{3F66B694-78E9-0AE1-223C-616970DAA2E3}"/>
          </ac:spMkLst>
        </pc:spChg>
        <pc:spChg chg="mod ord">
          <ac:chgData name="Malone, Brad" userId="dc01beaa-6388-43a3-8ce1-bb4126ee9f25" providerId="ADAL" clId="{2D5A963A-8309-41A8-A9EF-09C6995DF023}" dt="2024-05-24T18:17:41.897" v="499" actId="700"/>
          <ac:spMkLst>
            <pc:docMk/>
            <pc:sldMk cId="2958033615" sldId="1920"/>
            <ac:spMk id="6" creationId="{ED5C4235-E90F-6FA8-21A4-A61BF6FA559B}"/>
          </ac:spMkLst>
        </pc:spChg>
        <pc:spChg chg="mod ord">
          <ac:chgData name="Malone, Brad" userId="dc01beaa-6388-43a3-8ce1-bb4126ee9f25" providerId="ADAL" clId="{2D5A963A-8309-41A8-A9EF-09C6995DF023}" dt="2024-05-24T18:17:41.897" v="499" actId="700"/>
          <ac:spMkLst>
            <pc:docMk/>
            <pc:sldMk cId="2958033615" sldId="1920"/>
            <ac:spMk id="7" creationId="{8D01714F-FA1D-2355-F8E6-3CB500C4245F}"/>
          </ac:spMkLst>
        </pc:spChg>
        <pc:picChg chg="mod ord">
          <ac:chgData name="Malone, Brad" userId="dc01beaa-6388-43a3-8ce1-bb4126ee9f25" providerId="ADAL" clId="{2D5A963A-8309-41A8-A9EF-09C6995DF023}" dt="2024-05-24T18:17:41.897" v="499" actId="700"/>
          <ac:picMkLst>
            <pc:docMk/>
            <pc:sldMk cId="2958033615" sldId="1920"/>
            <ac:picMk id="8" creationId="{331B3294-3D61-E891-22A9-C46829185020}"/>
          </ac:picMkLst>
        </pc:picChg>
      </pc:sldChg>
      <pc:sldChg chg="modSp mod">
        <pc:chgData name="Malone, Brad" userId="dc01beaa-6388-43a3-8ce1-bb4126ee9f25" providerId="ADAL" clId="{2D5A963A-8309-41A8-A9EF-09C6995DF023}" dt="2024-05-24T17:23:34.037" v="398" actId="20577"/>
        <pc:sldMkLst>
          <pc:docMk/>
          <pc:sldMk cId="2586739720" sldId="1921"/>
        </pc:sldMkLst>
        <pc:spChg chg="mod">
          <ac:chgData name="Malone, Brad" userId="dc01beaa-6388-43a3-8ce1-bb4126ee9f25" providerId="ADAL" clId="{2D5A963A-8309-41A8-A9EF-09C6995DF023}" dt="2024-05-24T17:23:34.037" v="398" actId="20577"/>
          <ac:spMkLst>
            <pc:docMk/>
            <pc:sldMk cId="2586739720" sldId="1921"/>
            <ac:spMk id="3" creationId="{76A628F0-0D78-B84C-B105-E90632EF5380}"/>
          </ac:spMkLst>
        </pc:spChg>
      </pc:sldChg>
      <pc:sldChg chg="addSp delSp modSp mod">
        <pc:chgData name="Malone, Brad" userId="dc01beaa-6388-43a3-8ce1-bb4126ee9f25" providerId="ADAL" clId="{2D5A963A-8309-41A8-A9EF-09C6995DF023}" dt="2024-05-27T22:05:56.763" v="559" actId="1036"/>
        <pc:sldMkLst>
          <pc:docMk/>
          <pc:sldMk cId="3042958502" sldId="1922"/>
        </pc:sldMkLst>
        <pc:spChg chg="mod">
          <ac:chgData name="Malone, Brad" userId="dc01beaa-6388-43a3-8ce1-bb4126ee9f25" providerId="ADAL" clId="{2D5A963A-8309-41A8-A9EF-09C6995DF023}" dt="2024-05-24T15:12:32.064" v="160" actId="255"/>
          <ac:spMkLst>
            <pc:docMk/>
            <pc:sldMk cId="3042958502" sldId="1922"/>
            <ac:spMk id="2" creationId="{AA9D8370-45F6-BAFC-9449-A8CFB5D81E1D}"/>
          </ac:spMkLst>
        </pc:spChg>
        <pc:spChg chg="mod">
          <ac:chgData name="Malone, Brad" userId="dc01beaa-6388-43a3-8ce1-bb4126ee9f25" providerId="ADAL" clId="{2D5A963A-8309-41A8-A9EF-09C6995DF023}" dt="2024-05-27T22:04:31.434" v="545" actId="14100"/>
          <ac:spMkLst>
            <pc:docMk/>
            <pc:sldMk cId="3042958502" sldId="1922"/>
            <ac:spMk id="3" creationId="{11BE8A35-6F92-3020-03BB-CF66A84A741D}"/>
          </ac:spMkLst>
        </pc:spChg>
        <pc:spChg chg="add mod">
          <ac:chgData name="Malone, Brad" userId="dc01beaa-6388-43a3-8ce1-bb4126ee9f25" providerId="ADAL" clId="{2D5A963A-8309-41A8-A9EF-09C6995DF023}" dt="2024-05-24T16:24:10.077" v="242" actId="1076"/>
          <ac:spMkLst>
            <pc:docMk/>
            <pc:sldMk cId="3042958502" sldId="1922"/>
            <ac:spMk id="8" creationId="{FE2384AC-6231-6EE3-E65A-DA33EBCA901D}"/>
          </ac:spMkLst>
        </pc:spChg>
        <pc:spChg chg="mod">
          <ac:chgData name="Malone, Brad" userId="dc01beaa-6388-43a3-8ce1-bb4126ee9f25" providerId="ADAL" clId="{2D5A963A-8309-41A8-A9EF-09C6995DF023}" dt="2024-05-27T22:04:48.171" v="546" actId="164"/>
          <ac:spMkLst>
            <pc:docMk/>
            <pc:sldMk cId="3042958502" sldId="1922"/>
            <ac:spMk id="10" creationId="{F7B83B41-D728-5005-CFEF-3B18FA7FEED4}"/>
          </ac:spMkLst>
        </pc:spChg>
        <pc:grpChg chg="add mod">
          <ac:chgData name="Malone, Brad" userId="dc01beaa-6388-43a3-8ce1-bb4126ee9f25" providerId="ADAL" clId="{2D5A963A-8309-41A8-A9EF-09C6995DF023}" dt="2024-05-27T22:05:56.763" v="559" actId="1036"/>
          <ac:grpSpMkLst>
            <pc:docMk/>
            <pc:sldMk cId="3042958502" sldId="1922"/>
            <ac:grpSpMk id="5" creationId="{728C7863-3BBE-4353-AC52-A5BC78616C88}"/>
          </ac:grpSpMkLst>
        </pc:grpChg>
        <pc:grpChg chg="del">
          <ac:chgData name="Malone, Brad" userId="dc01beaa-6388-43a3-8ce1-bb4126ee9f25" providerId="ADAL" clId="{2D5A963A-8309-41A8-A9EF-09C6995DF023}" dt="2024-05-27T22:03:53.144" v="534" actId="165"/>
          <ac:grpSpMkLst>
            <pc:docMk/>
            <pc:sldMk cId="3042958502" sldId="1922"/>
            <ac:grpSpMk id="13" creationId="{5497075B-8455-AC40-CE94-4686F4C77DC1}"/>
          </ac:grpSpMkLst>
        </pc:grpChg>
        <pc:picChg chg="mod topLvl">
          <ac:chgData name="Malone, Brad" userId="dc01beaa-6388-43a3-8ce1-bb4126ee9f25" providerId="ADAL" clId="{2D5A963A-8309-41A8-A9EF-09C6995DF023}" dt="2024-05-27T22:04:48.171" v="546" actId="164"/>
          <ac:picMkLst>
            <pc:docMk/>
            <pc:sldMk cId="3042958502" sldId="1922"/>
            <ac:picMk id="9" creationId="{533EF421-E204-CCEA-1B61-9BDFFB4BA7F4}"/>
          </ac:picMkLst>
        </pc:picChg>
        <pc:picChg chg="mod topLvl">
          <ac:chgData name="Malone, Brad" userId="dc01beaa-6388-43a3-8ce1-bb4126ee9f25" providerId="ADAL" clId="{2D5A963A-8309-41A8-A9EF-09C6995DF023}" dt="2024-05-27T22:04:48.171" v="546" actId="164"/>
          <ac:picMkLst>
            <pc:docMk/>
            <pc:sldMk cId="3042958502" sldId="1922"/>
            <ac:picMk id="12" creationId="{513B081A-A2D3-607B-7BF6-CFCED9C00AC1}"/>
          </ac:picMkLst>
        </pc:picChg>
      </pc:sldChg>
      <pc:sldChg chg="modSp mod">
        <pc:chgData name="Malone, Brad" userId="dc01beaa-6388-43a3-8ce1-bb4126ee9f25" providerId="ADAL" clId="{2D5A963A-8309-41A8-A9EF-09C6995DF023}" dt="2024-05-24T15:08:59.189" v="147" actId="20577"/>
        <pc:sldMkLst>
          <pc:docMk/>
          <pc:sldMk cId="3439344031" sldId="1923"/>
        </pc:sldMkLst>
        <pc:spChg chg="mod">
          <ac:chgData name="Malone, Brad" userId="dc01beaa-6388-43a3-8ce1-bb4126ee9f25" providerId="ADAL" clId="{2D5A963A-8309-41A8-A9EF-09C6995DF023}" dt="2024-05-24T15:08:59.189" v="147" actId="20577"/>
          <ac:spMkLst>
            <pc:docMk/>
            <pc:sldMk cId="3439344031" sldId="1923"/>
            <ac:spMk id="2" creationId="{745E886C-2E95-4942-F071-CD7E49AE01BF}"/>
          </ac:spMkLst>
        </pc:spChg>
      </pc:sldChg>
      <pc:sldChg chg="modSp mod modAnim">
        <pc:chgData name="Malone, Brad" userId="dc01beaa-6388-43a3-8ce1-bb4126ee9f25" providerId="ADAL" clId="{2D5A963A-8309-41A8-A9EF-09C6995DF023}" dt="2024-05-24T15:04:15.810" v="59"/>
        <pc:sldMkLst>
          <pc:docMk/>
          <pc:sldMk cId="1381160516" sldId="1925"/>
        </pc:sldMkLst>
        <pc:spChg chg="mod">
          <ac:chgData name="Malone, Brad" userId="dc01beaa-6388-43a3-8ce1-bb4126ee9f25" providerId="ADAL" clId="{2D5A963A-8309-41A8-A9EF-09C6995DF023}" dt="2024-05-24T15:03:44.918" v="55" actId="948"/>
          <ac:spMkLst>
            <pc:docMk/>
            <pc:sldMk cId="1381160516" sldId="1925"/>
            <ac:spMk id="38915" creationId="{00000000-0000-0000-0000-000000000000}"/>
          </ac:spMkLst>
        </pc:spChg>
      </pc:sldChg>
      <pc:sldChg chg="modSp mod modAnim">
        <pc:chgData name="Malone, Brad" userId="dc01beaa-6388-43a3-8ce1-bb4126ee9f25" providerId="ADAL" clId="{2D5A963A-8309-41A8-A9EF-09C6995DF023}" dt="2024-05-27T22:01:55.295" v="506" actId="179"/>
        <pc:sldMkLst>
          <pc:docMk/>
          <pc:sldMk cId="2973443741" sldId="1926"/>
        </pc:sldMkLst>
        <pc:spChg chg="mod">
          <ac:chgData name="Malone, Brad" userId="dc01beaa-6388-43a3-8ce1-bb4126ee9f25" providerId="ADAL" clId="{2D5A963A-8309-41A8-A9EF-09C6995DF023}" dt="2024-05-27T22:01:55.295" v="506" actId="179"/>
          <ac:spMkLst>
            <pc:docMk/>
            <pc:sldMk cId="2973443741" sldId="1926"/>
            <ac:spMk id="6" creationId="{CEFB1347-B9E9-45EC-95AA-48577C003BEF}"/>
          </ac:spMkLst>
        </pc:spChg>
      </pc:sldChg>
      <pc:sldChg chg="modSp mod">
        <pc:chgData name="Malone, Brad" userId="dc01beaa-6388-43a3-8ce1-bb4126ee9f25" providerId="ADAL" clId="{2D5A963A-8309-41A8-A9EF-09C6995DF023}" dt="2024-05-24T17:20:20.979" v="384" actId="20577"/>
        <pc:sldMkLst>
          <pc:docMk/>
          <pc:sldMk cId="1653219916" sldId="1931"/>
        </pc:sldMkLst>
        <pc:graphicFrameChg chg="mod modGraphic">
          <ac:chgData name="Malone, Brad" userId="dc01beaa-6388-43a3-8ce1-bb4126ee9f25" providerId="ADAL" clId="{2D5A963A-8309-41A8-A9EF-09C6995DF023}" dt="2024-05-24T17:20:20.979" v="384" actId="20577"/>
          <ac:graphicFrameMkLst>
            <pc:docMk/>
            <pc:sldMk cId="1653219916" sldId="1931"/>
            <ac:graphicFrameMk id="10" creationId="{F4DE424E-A0B4-BA70-A1EA-9F3D5009580F}"/>
          </ac:graphicFrameMkLst>
        </pc:graphicFrameChg>
      </pc:sldChg>
      <pc:sldChg chg="modAnim">
        <pc:chgData name="Malone, Brad" userId="dc01beaa-6388-43a3-8ce1-bb4126ee9f25" providerId="ADAL" clId="{2D5A963A-8309-41A8-A9EF-09C6995DF023}" dt="2024-05-24T18:14:16.749" v="494"/>
        <pc:sldMkLst>
          <pc:docMk/>
          <pc:sldMk cId="1459706911" sldId="1932"/>
        </pc:sldMkLst>
      </pc:sldChg>
      <pc:sldChg chg="modAnim">
        <pc:chgData name="Malone, Brad" userId="dc01beaa-6388-43a3-8ce1-bb4126ee9f25" providerId="ADAL" clId="{2D5A963A-8309-41A8-A9EF-09C6995DF023}" dt="2024-05-24T18:13:53.102" v="491"/>
        <pc:sldMkLst>
          <pc:docMk/>
          <pc:sldMk cId="1687995961" sldId="1933"/>
        </pc:sldMkLst>
      </pc:sldChg>
      <pc:sldChg chg="modSp mod">
        <pc:chgData name="Malone, Brad" userId="dc01beaa-6388-43a3-8ce1-bb4126ee9f25" providerId="ADAL" clId="{2D5A963A-8309-41A8-A9EF-09C6995DF023}" dt="2024-05-27T22:08:00.656" v="636" actId="255"/>
        <pc:sldMkLst>
          <pc:docMk/>
          <pc:sldMk cId="840873073" sldId="1934"/>
        </pc:sldMkLst>
        <pc:spChg chg="mod">
          <ac:chgData name="Malone, Brad" userId="dc01beaa-6388-43a3-8ce1-bb4126ee9f25" providerId="ADAL" clId="{2D5A963A-8309-41A8-A9EF-09C6995DF023}" dt="2024-05-27T22:08:00.656" v="636" actId="255"/>
          <ac:spMkLst>
            <pc:docMk/>
            <pc:sldMk cId="840873073" sldId="1934"/>
            <ac:spMk id="2" creationId="{1A7D05A9-3A1E-A4F5-8BBE-68B90B735870}"/>
          </ac:spMkLst>
        </pc:spChg>
      </pc:sldChg>
      <pc:sldChg chg="modSp mod">
        <pc:chgData name="Malone, Brad" userId="dc01beaa-6388-43a3-8ce1-bb4126ee9f25" providerId="ADAL" clId="{2D5A963A-8309-41A8-A9EF-09C6995DF023}" dt="2024-05-24T17:23:09.990" v="396" actId="403"/>
        <pc:sldMkLst>
          <pc:docMk/>
          <pc:sldMk cId="1374179672" sldId="1935"/>
        </pc:sldMkLst>
        <pc:spChg chg="mod">
          <ac:chgData name="Malone, Brad" userId="dc01beaa-6388-43a3-8ce1-bb4126ee9f25" providerId="ADAL" clId="{2D5A963A-8309-41A8-A9EF-09C6995DF023}" dt="2024-05-24T17:23:09.990" v="396" actId="403"/>
          <ac:spMkLst>
            <pc:docMk/>
            <pc:sldMk cId="1374179672" sldId="1935"/>
            <ac:spMk id="2" creationId="{03E95B20-6843-A2FB-DB11-F6C6AC63B8EC}"/>
          </ac:spMkLst>
        </pc:spChg>
      </pc:sldChg>
    </pc:docChg>
  </pc:docChgLst>
  <pc:docChgLst>
    <pc:chgData name="Malone, Brad" userId="S::bmalone@solutions360.com::dc01beaa-6388-43a3-8ce1-bb4126ee9f25" providerId="AD" clId="Web-{15BCC701-AAF5-CF48-FD31-3B4BD4784398}"/>
    <pc:docChg chg="modSld">
      <pc:chgData name="Malone, Brad" userId="S::bmalone@solutions360.com::dc01beaa-6388-43a3-8ce1-bb4126ee9f25" providerId="AD" clId="Web-{15BCC701-AAF5-CF48-FD31-3B4BD4784398}" dt="2024-05-24T12:54:37.940" v="5" actId="20577"/>
      <pc:docMkLst>
        <pc:docMk/>
      </pc:docMkLst>
      <pc:sldChg chg="modSp">
        <pc:chgData name="Malone, Brad" userId="S::bmalone@solutions360.com::dc01beaa-6388-43a3-8ce1-bb4126ee9f25" providerId="AD" clId="Web-{15BCC701-AAF5-CF48-FD31-3B4BD4784398}" dt="2024-05-24T12:54:37.940" v="5" actId="20577"/>
        <pc:sldMkLst>
          <pc:docMk/>
          <pc:sldMk cId="933808057" sldId="1917"/>
        </pc:sldMkLst>
        <pc:spChg chg="mod">
          <ac:chgData name="Malone, Brad" userId="S::bmalone@solutions360.com::dc01beaa-6388-43a3-8ce1-bb4126ee9f25" providerId="AD" clId="Web-{15BCC701-AAF5-CF48-FD31-3B4BD4784398}" dt="2024-05-24T12:54:37.940" v="5" actId="20577"/>
          <ac:spMkLst>
            <pc:docMk/>
            <pc:sldMk cId="933808057" sldId="1917"/>
            <ac:spMk id="3" creationId="{4D25187C-2C11-C00A-B3A0-34C35855052B}"/>
          </ac:spMkLst>
        </pc:spChg>
      </pc:sldChg>
    </pc:docChg>
  </pc:docChgLst>
  <pc:docChgLst>
    <pc:chgData name="Grey, Alex" userId="S::agrey@solutions360.com::fe825d97-b2f2-4e85-b24a-cdddedb90b01" providerId="AD" clId="Web-{CEB04A39-184D-F681-2C8E-DF69828DCBDF}"/>
    <pc:docChg chg="modSld">
      <pc:chgData name="Grey, Alex" userId="S::agrey@solutions360.com::fe825d97-b2f2-4e85-b24a-cdddedb90b01" providerId="AD" clId="Web-{CEB04A39-184D-F681-2C8E-DF69828DCBDF}" dt="2024-05-07T17:11:30.695" v="0" actId="20577"/>
      <pc:docMkLst>
        <pc:docMk/>
      </pc:docMkLst>
      <pc:sldChg chg="modSp">
        <pc:chgData name="Grey, Alex" userId="S::agrey@solutions360.com::fe825d97-b2f2-4e85-b24a-cdddedb90b01" providerId="AD" clId="Web-{CEB04A39-184D-F681-2C8E-DF69828DCBDF}" dt="2024-05-07T17:11:30.695" v="0" actId="20577"/>
        <pc:sldMkLst>
          <pc:docMk/>
          <pc:sldMk cId="185988032" sldId="1696"/>
        </pc:sldMkLst>
        <pc:spChg chg="mod">
          <ac:chgData name="Grey, Alex" userId="S::agrey@solutions360.com::fe825d97-b2f2-4e85-b24a-cdddedb90b01" providerId="AD" clId="Web-{CEB04A39-184D-F681-2C8E-DF69828DCBDF}" dt="2024-05-07T17:11:30.695" v="0" actId="20577"/>
          <ac:spMkLst>
            <pc:docMk/>
            <pc:sldMk cId="185988032" sldId="1696"/>
            <ac:spMk id="9" creationId="{00590D4F-FB5C-41FE-A20C-4C30BF47D07A}"/>
          </ac:spMkLst>
        </pc:spChg>
      </pc:sldChg>
    </pc:docChg>
  </pc:docChgLst>
  <pc:docChgLst>
    <pc:chgData name="Grey, Alex" userId="S::agrey@solutions360.com::fe825d97-b2f2-4e85-b24a-cdddedb90b01" providerId="AD" clId="Web-{F1C6BA3E-AF9C-A1AE-0D96-0D72432370F5}"/>
    <pc:docChg chg="modSld">
      <pc:chgData name="Grey, Alex" userId="S::agrey@solutions360.com::fe825d97-b2f2-4e85-b24a-cdddedb90b01" providerId="AD" clId="Web-{F1C6BA3E-AF9C-A1AE-0D96-0D72432370F5}" dt="2024-05-07T18:39:39.846" v="136" actId="20577"/>
      <pc:docMkLst>
        <pc:docMk/>
      </pc:docMkLst>
      <pc:sldChg chg="modSp">
        <pc:chgData name="Grey, Alex" userId="S::agrey@solutions360.com::fe825d97-b2f2-4e85-b24a-cdddedb90b01" providerId="AD" clId="Web-{F1C6BA3E-AF9C-A1AE-0D96-0D72432370F5}" dt="2024-05-07T18:29:47.757" v="3" actId="20577"/>
        <pc:sldMkLst>
          <pc:docMk/>
          <pc:sldMk cId="650786049" sldId="1695"/>
        </pc:sldMkLst>
        <pc:spChg chg="mod">
          <ac:chgData name="Grey, Alex" userId="S::agrey@solutions360.com::fe825d97-b2f2-4e85-b24a-cdddedb90b01" providerId="AD" clId="Web-{F1C6BA3E-AF9C-A1AE-0D96-0D72432370F5}" dt="2024-05-07T18:29:47.757" v="3" actId="20577"/>
          <ac:spMkLst>
            <pc:docMk/>
            <pc:sldMk cId="650786049" sldId="1695"/>
            <ac:spMk id="3" creationId="{E3AFAC85-8CC6-45AC-9BAB-F6D024083CC9}"/>
          </ac:spMkLst>
        </pc:spChg>
      </pc:sldChg>
      <pc:sldChg chg="modSp">
        <pc:chgData name="Grey, Alex" userId="S::agrey@solutions360.com::fe825d97-b2f2-4e85-b24a-cdddedb90b01" providerId="AD" clId="Web-{F1C6BA3E-AF9C-A1AE-0D96-0D72432370F5}" dt="2024-05-07T18:39:39.846" v="136" actId="20577"/>
        <pc:sldMkLst>
          <pc:docMk/>
          <pc:sldMk cId="3930308668" sldId="1831"/>
        </pc:sldMkLst>
        <pc:spChg chg="mod">
          <ac:chgData name="Grey, Alex" userId="S::agrey@solutions360.com::fe825d97-b2f2-4e85-b24a-cdddedb90b01" providerId="AD" clId="Web-{F1C6BA3E-AF9C-A1AE-0D96-0D72432370F5}" dt="2024-05-07T18:39:39.846" v="136" actId="20577"/>
          <ac:spMkLst>
            <pc:docMk/>
            <pc:sldMk cId="3930308668" sldId="1831"/>
            <ac:spMk id="9" creationId="{00590D4F-FB5C-41FE-A20C-4C30BF47D07A}"/>
          </ac:spMkLst>
        </pc:spChg>
      </pc:sldChg>
    </pc:docChg>
  </pc:docChgLst>
  <pc:docChgLst>
    <pc:chgData name="Grey, Alex" userId="S::agrey@solutions360.com::fe825d97-b2f2-4e85-b24a-cdddedb90b01" providerId="AD" clId="Web-{B6600BCF-8FF4-EAEE-23E8-135B53927CC5}"/>
    <pc:docChg chg="modSld">
      <pc:chgData name="Grey, Alex" userId="S::agrey@solutions360.com::fe825d97-b2f2-4e85-b24a-cdddedb90b01" providerId="AD" clId="Web-{B6600BCF-8FF4-EAEE-23E8-135B53927CC5}" dt="2024-05-23T14:51:47.648" v="15" actId="20577"/>
      <pc:docMkLst>
        <pc:docMk/>
      </pc:docMkLst>
      <pc:sldChg chg="modSp">
        <pc:chgData name="Grey, Alex" userId="S::agrey@solutions360.com::fe825d97-b2f2-4e85-b24a-cdddedb90b01" providerId="AD" clId="Web-{B6600BCF-8FF4-EAEE-23E8-135B53927CC5}" dt="2024-05-23T14:51:47.648" v="15" actId="20577"/>
        <pc:sldMkLst>
          <pc:docMk/>
          <pc:sldMk cId="650786049" sldId="1695"/>
        </pc:sldMkLst>
        <pc:spChg chg="mod">
          <ac:chgData name="Grey, Alex" userId="S::agrey@solutions360.com::fe825d97-b2f2-4e85-b24a-cdddedb90b01" providerId="AD" clId="Web-{B6600BCF-8FF4-EAEE-23E8-135B53927CC5}" dt="2024-05-23T14:51:47.648" v="15" actId="20577"/>
          <ac:spMkLst>
            <pc:docMk/>
            <pc:sldMk cId="650786049" sldId="1695"/>
            <ac:spMk id="3" creationId="{E3AFAC85-8CC6-45AC-9BAB-F6D024083CC9}"/>
          </ac:spMkLst>
        </pc:spChg>
      </pc:sldChg>
      <pc:sldChg chg="modSp">
        <pc:chgData name="Grey, Alex" userId="S::agrey@solutions360.com::fe825d97-b2f2-4e85-b24a-cdddedb90b01" providerId="AD" clId="Web-{B6600BCF-8FF4-EAEE-23E8-135B53927CC5}" dt="2024-05-23T13:47:26.386" v="4" actId="20577"/>
        <pc:sldMkLst>
          <pc:docMk/>
          <pc:sldMk cId="2892212018" sldId="1822"/>
        </pc:sldMkLst>
        <pc:spChg chg="mod">
          <ac:chgData name="Grey, Alex" userId="S::agrey@solutions360.com::fe825d97-b2f2-4e85-b24a-cdddedb90b01" providerId="AD" clId="Web-{B6600BCF-8FF4-EAEE-23E8-135B53927CC5}" dt="2024-05-23T13:47:26.386" v="4" actId="20577"/>
          <ac:spMkLst>
            <pc:docMk/>
            <pc:sldMk cId="2892212018" sldId="1822"/>
            <ac:spMk id="3" creationId="{76A628F0-0D78-B84C-B105-E90632EF5380}"/>
          </ac:spMkLst>
        </pc:spChg>
      </pc:sldChg>
    </pc:docChg>
  </pc:docChgLst>
  <pc:docChgLst>
    <pc:chgData name="Grey, Alex" userId="fe825d97-b2f2-4e85-b24a-cdddedb90b01" providerId="ADAL" clId="{D7BC291B-0416-4E98-9802-11E969EC6C06}"/>
    <pc:docChg chg="modSld">
      <pc:chgData name="Grey, Alex" userId="fe825d97-b2f2-4e85-b24a-cdddedb90b01" providerId="ADAL" clId="{D7BC291B-0416-4E98-9802-11E969EC6C06}" dt="2024-05-24T12:58:30.225" v="23" actId="20577"/>
      <pc:docMkLst>
        <pc:docMk/>
      </pc:docMkLst>
      <pc:sldChg chg="modSp mod">
        <pc:chgData name="Grey, Alex" userId="fe825d97-b2f2-4e85-b24a-cdddedb90b01" providerId="ADAL" clId="{D7BC291B-0416-4E98-9802-11E969EC6C06}" dt="2024-05-24T12:55:02.728" v="4" actId="20577"/>
        <pc:sldMkLst>
          <pc:docMk/>
          <pc:sldMk cId="1783020130" sldId="338"/>
        </pc:sldMkLst>
        <pc:spChg chg="mod">
          <ac:chgData name="Grey, Alex" userId="fe825d97-b2f2-4e85-b24a-cdddedb90b01" providerId="ADAL" clId="{D7BC291B-0416-4E98-9802-11E969EC6C06}" dt="2024-05-24T12:55:02.728" v="4" actId="20577"/>
          <ac:spMkLst>
            <pc:docMk/>
            <pc:sldMk cId="1783020130" sldId="338"/>
            <ac:spMk id="7" creationId="{FD9B4516-B12B-351C-4B04-10D8A200C573}"/>
          </ac:spMkLst>
        </pc:spChg>
      </pc:sldChg>
      <pc:sldChg chg="modSp">
        <pc:chgData name="Grey, Alex" userId="fe825d97-b2f2-4e85-b24a-cdddedb90b01" providerId="ADAL" clId="{D7BC291B-0416-4E98-9802-11E969EC6C06}" dt="2024-05-24T12:58:30.225" v="23" actId="20577"/>
        <pc:sldMkLst>
          <pc:docMk/>
          <pc:sldMk cId="2678714304" sldId="1544"/>
        </pc:sldMkLst>
        <pc:spChg chg="mod">
          <ac:chgData name="Grey, Alex" userId="fe825d97-b2f2-4e85-b24a-cdddedb90b01" providerId="ADAL" clId="{D7BC291B-0416-4E98-9802-11E969EC6C06}" dt="2024-05-24T12:58:30.225" v="23" actId="20577"/>
          <ac:spMkLst>
            <pc:docMk/>
            <pc:sldMk cId="2678714304" sldId="1544"/>
            <ac:spMk id="6" creationId="{CEFB1347-B9E9-45EC-95AA-48577C003BEF}"/>
          </ac:spMkLst>
        </pc:spChg>
      </pc:sldChg>
      <pc:sldChg chg="modSp mod">
        <pc:chgData name="Grey, Alex" userId="fe825d97-b2f2-4e85-b24a-cdddedb90b01" providerId="ADAL" clId="{D7BC291B-0416-4E98-9802-11E969EC6C06}" dt="2024-05-24T12:57:43.128" v="21" actId="20577"/>
        <pc:sldMkLst>
          <pc:docMk/>
          <pc:sldMk cId="2973443741" sldId="1926"/>
        </pc:sldMkLst>
        <pc:spChg chg="mod">
          <ac:chgData name="Grey, Alex" userId="fe825d97-b2f2-4e85-b24a-cdddedb90b01" providerId="ADAL" clId="{D7BC291B-0416-4E98-9802-11E969EC6C06}" dt="2024-05-24T12:57:43.128" v="21" actId="20577"/>
          <ac:spMkLst>
            <pc:docMk/>
            <pc:sldMk cId="2973443741" sldId="1926"/>
            <ac:spMk id="6" creationId="{CEFB1347-B9E9-45EC-95AA-48577C003BEF}"/>
          </ac:spMkLst>
        </pc:spChg>
      </pc:sldChg>
    </pc:docChg>
  </pc:docChgLst>
  <pc:docChgLst>
    <pc:chgData name="Grey, Alex" userId="S::agrey@solutions360.com::fe825d97-b2f2-4e85-b24a-cdddedb90b01" providerId="AD" clId="Web-{F2A3B127-A533-6E78-A1CE-6802339602EF}"/>
    <pc:docChg chg="modSld">
      <pc:chgData name="Grey, Alex" userId="S::agrey@solutions360.com::fe825d97-b2f2-4e85-b24a-cdddedb90b01" providerId="AD" clId="Web-{F2A3B127-A533-6E78-A1CE-6802339602EF}" dt="2024-05-14T17:19:07.540" v="84" actId="20577"/>
      <pc:docMkLst>
        <pc:docMk/>
      </pc:docMkLst>
      <pc:sldChg chg="delSp modSp">
        <pc:chgData name="Grey, Alex" userId="S::agrey@solutions360.com::fe825d97-b2f2-4e85-b24a-cdddedb90b01" providerId="AD" clId="Web-{F2A3B127-A533-6E78-A1CE-6802339602EF}" dt="2024-05-14T17:16:05.585" v="57" actId="20577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F2A3B127-A533-6E78-A1CE-6802339602EF}" dt="2024-05-14T17:16:05.585" v="57" actId="20577"/>
          <ac:spMkLst>
            <pc:docMk/>
            <pc:sldMk cId="4254765201" sldId="1827"/>
            <ac:spMk id="3" creationId="{331415BD-629E-3E69-93EF-FD03DC8503DD}"/>
          </ac:spMkLst>
        </pc:spChg>
        <pc:spChg chg="del mod">
          <ac:chgData name="Grey, Alex" userId="S::agrey@solutions360.com::fe825d97-b2f2-4e85-b24a-cdddedb90b01" providerId="AD" clId="Web-{F2A3B127-A533-6E78-A1CE-6802339602EF}" dt="2024-05-14T17:15:26.022" v="38"/>
          <ac:spMkLst>
            <pc:docMk/>
            <pc:sldMk cId="4254765201" sldId="1827"/>
            <ac:spMk id="29" creationId="{8A3253EC-61C7-CB24-9D6F-57617C863F2A}"/>
          </ac:spMkLst>
        </pc:spChg>
      </pc:sldChg>
      <pc:sldChg chg="delSp modSp">
        <pc:chgData name="Grey, Alex" userId="S::agrey@solutions360.com::fe825d97-b2f2-4e85-b24a-cdddedb90b01" providerId="AD" clId="Web-{F2A3B127-A533-6E78-A1CE-6802339602EF}" dt="2024-05-14T17:19:07.540" v="84" actId="20577"/>
        <pc:sldMkLst>
          <pc:docMk/>
          <pc:sldMk cId="933808057" sldId="1917"/>
        </pc:sldMkLst>
        <pc:spChg chg="mod">
          <ac:chgData name="Grey, Alex" userId="S::agrey@solutions360.com::fe825d97-b2f2-4e85-b24a-cdddedb90b01" providerId="AD" clId="Web-{F2A3B127-A533-6E78-A1CE-6802339602EF}" dt="2024-05-14T17:19:07.540" v="84" actId="20577"/>
          <ac:spMkLst>
            <pc:docMk/>
            <pc:sldMk cId="933808057" sldId="1917"/>
            <ac:spMk id="2" creationId="{745E886C-2E95-4942-F071-CD7E49AE01BF}"/>
          </ac:spMkLst>
        </pc:spChg>
        <pc:picChg chg="del">
          <ac:chgData name="Grey, Alex" userId="S::agrey@solutions360.com::fe825d97-b2f2-4e85-b24a-cdddedb90b01" providerId="AD" clId="Web-{F2A3B127-A533-6E78-A1CE-6802339602EF}" dt="2024-05-14T17:18:51.290" v="82"/>
          <ac:picMkLst>
            <pc:docMk/>
            <pc:sldMk cId="933808057" sldId="1917"/>
            <ac:picMk id="8" creationId="{AD74ADEF-2ECA-CE34-2F3D-6A6B1F89E65D}"/>
          </ac:picMkLst>
        </pc:picChg>
        <pc:picChg chg="del">
          <ac:chgData name="Grey, Alex" userId="S::agrey@solutions360.com::fe825d97-b2f2-4e85-b24a-cdddedb90b01" providerId="AD" clId="Web-{F2A3B127-A533-6E78-A1CE-6802339602EF}" dt="2024-05-14T17:18:49.258" v="80"/>
          <ac:picMkLst>
            <pc:docMk/>
            <pc:sldMk cId="933808057" sldId="1917"/>
            <ac:picMk id="9" creationId="{F7D79A73-8746-D692-C6C2-7E4BAC6FE8B1}"/>
          </ac:picMkLst>
        </pc:picChg>
        <pc:picChg chg="mod">
          <ac:chgData name="Grey, Alex" userId="S::agrey@solutions360.com::fe825d97-b2f2-4e85-b24a-cdddedb90b01" providerId="AD" clId="Web-{F2A3B127-A533-6E78-A1CE-6802339602EF}" dt="2024-05-14T17:18:55.196" v="83" actId="1076"/>
          <ac:picMkLst>
            <pc:docMk/>
            <pc:sldMk cId="933808057" sldId="1917"/>
            <ac:picMk id="10" creationId="{2A197C45-EC28-3AF5-C117-5CB0BE7378AE}"/>
          </ac:picMkLst>
        </pc:picChg>
        <pc:picChg chg="del">
          <ac:chgData name="Grey, Alex" userId="S::agrey@solutions360.com::fe825d97-b2f2-4e85-b24a-cdddedb90b01" providerId="AD" clId="Web-{F2A3B127-A533-6E78-A1CE-6802339602EF}" dt="2024-05-14T17:18:50.508" v="81"/>
          <ac:picMkLst>
            <pc:docMk/>
            <pc:sldMk cId="933808057" sldId="1917"/>
            <ac:picMk id="11" creationId="{F52E5234-7B24-AAC4-719F-C6F957243C1B}"/>
          </ac:picMkLst>
        </pc:picChg>
      </pc:sldChg>
      <pc:sldChg chg="modSp">
        <pc:chgData name="Grey, Alex" userId="S::agrey@solutions360.com::fe825d97-b2f2-4e85-b24a-cdddedb90b01" providerId="AD" clId="Web-{F2A3B127-A533-6E78-A1CE-6802339602EF}" dt="2024-05-14T17:18:04.180" v="79" actId="20577"/>
        <pc:sldMkLst>
          <pc:docMk/>
          <pc:sldMk cId="3042958502" sldId="1922"/>
        </pc:sldMkLst>
        <pc:spChg chg="mod">
          <ac:chgData name="Grey, Alex" userId="S::agrey@solutions360.com::fe825d97-b2f2-4e85-b24a-cdddedb90b01" providerId="AD" clId="Web-{F2A3B127-A533-6E78-A1CE-6802339602EF}" dt="2024-05-14T17:18:04.180" v="79" actId="20577"/>
          <ac:spMkLst>
            <pc:docMk/>
            <pc:sldMk cId="3042958502" sldId="1922"/>
            <ac:spMk id="3" creationId="{11BE8A35-6F92-3020-03BB-CF66A84A741D}"/>
          </ac:spMkLst>
        </pc:spChg>
      </pc:sldChg>
      <pc:sldChg chg="delSp modSp">
        <pc:chgData name="Grey, Alex" userId="S::agrey@solutions360.com::fe825d97-b2f2-4e85-b24a-cdddedb90b01" providerId="AD" clId="Web-{F2A3B127-A533-6E78-A1CE-6802339602EF}" dt="2024-05-14T17:17:49.414" v="78" actId="20577"/>
        <pc:sldMkLst>
          <pc:docMk/>
          <pc:sldMk cId="3439344031" sldId="1923"/>
        </pc:sldMkLst>
        <pc:spChg chg="mod">
          <ac:chgData name="Grey, Alex" userId="S::agrey@solutions360.com::fe825d97-b2f2-4e85-b24a-cdddedb90b01" providerId="AD" clId="Web-{F2A3B127-A533-6E78-A1CE-6802339602EF}" dt="2024-05-14T17:17:49.414" v="78" actId="20577"/>
          <ac:spMkLst>
            <pc:docMk/>
            <pc:sldMk cId="3439344031" sldId="1923"/>
            <ac:spMk id="15" creationId="{77ABC4A9-3720-7121-C178-737474169716}"/>
          </ac:spMkLst>
        </pc:spChg>
        <pc:picChg chg="del">
          <ac:chgData name="Grey, Alex" userId="S::agrey@solutions360.com::fe825d97-b2f2-4e85-b24a-cdddedb90b01" providerId="AD" clId="Web-{F2A3B127-A533-6E78-A1CE-6802339602EF}" dt="2024-05-14T17:16:46.538" v="59"/>
          <ac:picMkLst>
            <pc:docMk/>
            <pc:sldMk cId="3439344031" sldId="1923"/>
            <ac:picMk id="12" creationId="{6EFE1FDB-C34A-310F-37F2-B7573072A8D0}"/>
          </ac:picMkLst>
        </pc:picChg>
        <pc:picChg chg="del">
          <ac:chgData name="Grey, Alex" userId="S::agrey@solutions360.com::fe825d97-b2f2-4e85-b24a-cdddedb90b01" providerId="AD" clId="Web-{F2A3B127-A533-6E78-A1CE-6802339602EF}" dt="2024-05-14T17:16:47.866" v="60"/>
          <ac:picMkLst>
            <pc:docMk/>
            <pc:sldMk cId="3439344031" sldId="1923"/>
            <ac:picMk id="13" creationId="{7F4275B2-6BE8-3151-F0EF-85840B4D320E}"/>
          </ac:picMkLst>
        </pc:picChg>
        <pc:picChg chg="del">
          <ac:chgData name="Grey, Alex" userId="S::agrey@solutions360.com::fe825d97-b2f2-4e85-b24a-cdddedb90b01" providerId="AD" clId="Web-{F2A3B127-A533-6E78-A1CE-6802339602EF}" dt="2024-05-14T17:16:36.507" v="58"/>
          <ac:picMkLst>
            <pc:docMk/>
            <pc:sldMk cId="3439344031" sldId="1923"/>
            <ac:picMk id="1028" creationId="{3DF70FD8-8698-0338-F84F-CBFB0F7FBE42}"/>
          </ac:picMkLst>
        </pc:picChg>
        <pc:picChg chg="mod">
          <ac:chgData name="Grey, Alex" userId="S::agrey@solutions360.com::fe825d97-b2f2-4e85-b24a-cdddedb90b01" providerId="AD" clId="Web-{F2A3B127-A533-6E78-A1CE-6802339602EF}" dt="2024-05-14T17:16:58.023" v="62" actId="1076"/>
          <ac:picMkLst>
            <pc:docMk/>
            <pc:sldMk cId="3439344031" sldId="1923"/>
            <ac:picMk id="1030" creationId="{1780B3AC-2D95-592E-968F-BE392C655AB3}"/>
          </ac:picMkLst>
        </pc:picChg>
      </pc:sldChg>
    </pc:docChg>
  </pc:docChgLst>
  <pc:docChgLst>
    <pc:chgData name="Grey, Alex" userId="fe825d97-b2f2-4e85-b24a-cdddedb90b01" providerId="ADAL" clId="{00D8F435-A00E-44AA-8AE6-B192D5EC4ABD}"/>
    <pc:docChg chg="custSel delSld modSld sldOrd">
      <pc:chgData name="Grey, Alex" userId="fe825d97-b2f2-4e85-b24a-cdddedb90b01" providerId="ADAL" clId="{00D8F435-A00E-44AA-8AE6-B192D5EC4ABD}" dt="2024-05-17T18:23:13.045" v="493" actId="27636"/>
      <pc:docMkLst>
        <pc:docMk/>
      </pc:docMkLst>
      <pc:sldChg chg="modSp">
        <pc:chgData name="Grey, Alex" userId="fe825d97-b2f2-4e85-b24a-cdddedb90b01" providerId="ADAL" clId="{00D8F435-A00E-44AA-8AE6-B192D5EC4ABD}" dt="2024-05-17T18:22:10.312" v="483" actId="255"/>
        <pc:sldMkLst>
          <pc:docMk/>
          <pc:sldMk cId="3211133908" sldId="1538"/>
        </pc:sldMkLst>
        <pc:spChg chg="mod">
          <ac:chgData name="Grey, Alex" userId="fe825d97-b2f2-4e85-b24a-cdddedb90b01" providerId="ADAL" clId="{00D8F435-A00E-44AA-8AE6-B192D5EC4ABD}" dt="2024-05-17T18:22:10.312" v="483" actId="255"/>
          <ac:spMkLst>
            <pc:docMk/>
            <pc:sldMk cId="3211133908" sldId="1538"/>
            <ac:spMk id="38915" creationId="{00000000-0000-0000-0000-000000000000}"/>
          </ac:spMkLst>
        </pc:spChg>
      </pc:sldChg>
      <pc:sldChg chg="modSp mod">
        <pc:chgData name="Grey, Alex" userId="fe825d97-b2f2-4e85-b24a-cdddedb90b01" providerId="ADAL" clId="{00D8F435-A00E-44AA-8AE6-B192D5EC4ABD}" dt="2024-05-10T15:10:13.974" v="408" actId="20577"/>
        <pc:sldMkLst>
          <pc:docMk/>
          <pc:sldMk cId="185988032" sldId="1696"/>
        </pc:sldMkLst>
        <pc:spChg chg="mod">
          <ac:chgData name="Grey, Alex" userId="fe825d97-b2f2-4e85-b24a-cdddedb90b01" providerId="ADAL" clId="{00D8F435-A00E-44AA-8AE6-B192D5EC4ABD}" dt="2024-05-10T15:10:13.974" v="408" actId="20577"/>
          <ac:spMkLst>
            <pc:docMk/>
            <pc:sldMk cId="185988032" sldId="1696"/>
            <ac:spMk id="4" creationId="{2F87BFF0-07FD-330A-6659-E131F316289F}"/>
          </ac:spMkLst>
        </pc:spChg>
      </pc:sldChg>
      <pc:sldChg chg="del">
        <pc:chgData name="Grey, Alex" userId="fe825d97-b2f2-4e85-b24a-cdddedb90b01" providerId="ADAL" clId="{00D8F435-A00E-44AA-8AE6-B192D5EC4ABD}" dt="2024-05-17T18:22:54.818" v="486" actId="2696"/>
        <pc:sldMkLst>
          <pc:docMk/>
          <pc:sldMk cId="2015170590" sldId="1756"/>
        </pc:sldMkLst>
      </pc:sldChg>
      <pc:sldChg chg="addSp modSp mod">
        <pc:chgData name="Grey, Alex" userId="fe825d97-b2f2-4e85-b24a-cdddedb90b01" providerId="ADAL" clId="{00D8F435-A00E-44AA-8AE6-B192D5EC4ABD}" dt="2024-05-17T12:08:43.392" v="481" actId="1076"/>
        <pc:sldMkLst>
          <pc:docMk/>
          <pc:sldMk cId="768401815" sldId="1816"/>
        </pc:sldMkLst>
        <pc:spChg chg="mod">
          <ac:chgData name="Grey, Alex" userId="fe825d97-b2f2-4e85-b24a-cdddedb90b01" providerId="ADAL" clId="{00D8F435-A00E-44AA-8AE6-B192D5EC4ABD}" dt="2024-05-17T12:06:31.980" v="474" actId="313"/>
          <ac:spMkLst>
            <pc:docMk/>
            <pc:sldMk cId="768401815" sldId="1816"/>
            <ac:spMk id="82" creationId="{392AA946-FA39-FA47-D3EB-A6DFC70AEA50}"/>
          </ac:spMkLst>
        </pc:spChg>
        <pc:grpChg chg="mod">
          <ac:chgData name="Grey, Alex" userId="fe825d97-b2f2-4e85-b24a-cdddedb90b01" providerId="ADAL" clId="{00D8F435-A00E-44AA-8AE6-B192D5EC4ABD}" dt="2024-05-17T12:08:16.801" v="477" actId="1076"/>
          <ac:grpSpMkLst>
            <pc:docMk/>
            <pc:sldMk cId="768401815" sldId="1816"/>
            <ac:grpSpMk id="115" creationId="{36FD6CA1-33A4-097F-F7B4-107D7B7C3088}"/>
          </ac:grpSpMkLst>
        </pc:grpChg>
        <pc:picChg chg="add mod">
          <ac:chgData name="Grey, Alex" userId="fe825d97-b2f2-4e85-b24a-cdddedb90b01" providerId="ADAL" clId="{00D8F435-A00E-44AA-8AE6-B192D5EC4ABD}" dt="2024-05-17T12:08:43.392" v="481" actId="1076"/>
          <ac:picMkLst>
            <pc:docMk/>
            <pc:sldMk cId="768401815" sldId="1816"/>
            <ac:picMk id="18" creationId="{FAD54404-8ADD-2728-E429-6E6691CAC502}"/>
          </ac:picMkLst>
        </pc:picChg>
      </pc:sldChg>
      <pc:sldChg chg="modSp mod">
        <pc:chgData name="Grey, Alex" userId="fe825d97-b2f2-4e85-b24a-cdddedb90b01" providerId="ADAL" clId="{00D8F435-A00E-44AA-8AE6-B192D5EC4ABD}" dt="2024-05-10T15:01:54.633" v="400" actId="27636"/>
        <pc:sldMkLst>
          <pc:docMk/>
          <pc:sldMk cId="3584360137" sldId="1824"/>
        </pc:sldMkLst>
        <pc:spChg chg="mod">
          <ac:chgData name="Grey, Alex" userId="fe825d97-b2f2-4e85-b24a-cdddedb90b01" providerId="ADAL" clId="{00D8F435-A00E-44AA-8AE6-B192D5EC4ABD}" dt="2024-05-10T15:01:54.633" v="400" actId="27636"/>
          <ac:spMkLst>
            <pc:docMk/>
            <pc:sldMk cId="3584360137" sldId="1824"/>
            <ac:spMk id="3" creationId="{B0B1D491-654A-A6AD-E452-DAB388325AB1}"/>
          </ac:spMkLst>
        </pc:spChg>
      </pc:sldChg>
      <pc:sldChg chg="modSp mod">
        <pc:chgData name="Grey, Alex" userId="fe825d97-b2f2-4e85-b24a-cdddedb90b01" providerId="ADAL" clId="{00D8F435-A00E-44AA-8AE6-B192D5EC4ABD}" dt="2024-05-17T18:23:13.045" v="493" actId="27636"/>
        <pc:sldMkLst>
          <pc:docMk/>
          <pc:sldMk cId="855595741" sldId="1826"/>
        </pc:sldMkLst>
        <pc:spChg chg="mod">
          <ac:chgData name="Grey, Alex" userId="fe825d97-b2f2-4e85-b24a-cdddedb90b01" providerId="ADAL" clId="{00D8F435-A00E-44AA-8AE6-B192D5EC4ABD}" dt="2024-05-17T18:23:13.045" v="493" actId="27636"/>
          <ac:spMkLst>
            <pc:docMk/>
            <pc:sldMk cId="855595741" sldId="1826"/>
            <ac:spMk id="3" creationId="{B0B1D491-654A-A6AD-E452-DAB388325AB1}"/>
          </ac:spMkLst>
        </pc:spChg>
      </pc:sldChg>
      <pc:sldChg chg="addSp modSp mod ord">
        <pc:chgData name="Grey, Alex" userId="fe825d97-b2f2-4e85-b24a-cdddedb90b01" providerId="ADAL" clId="{00D8F435-A00E-44AA-8AE6-B192D5EC4ABD}" dt="2024-05-10T19:13:40.756" v="471" actId="20577"/>
        <pc:sldMkLst>
          <pc:docMk/>
          <pc:sldMk cId="4254765201" sldId="1827"/>
        </pc:sldMkLst>
        <pc:spChg chg="mod">
          <ac:chgData name="Grey, Alex" userId="fe825d97-b2f2-4e85-b24a-cdddedb90b01" providerId="ADAL" clId="{00D8F435-A00E-44AA-8AE6-B192D5EC4ABD}" dt="2024-05-10T19:13:40.756" v="471" actId="20577"/>
          <ac:spMkLst>
            <pc:docMk/>
            <pc:sldMk cId="4254765201" sldId="1827"/>
            <ac:spMk id="2" creationId="{0FC58E18-EEE8-DDD8-F4DF-304684F2A57A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0" creationId="{64AE4D85-D59C-08F5-E60D-E65E3475D6DC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1" creationId="{FD4420A1-A336-05F1-66B7-1983D2299146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2" creationId="{D1F0FC73-D8C8-FE8F-1B48-A2345BF9C7D1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3" creationId="{4BFB051E-B04E-2967-DE17-5EB94F7AD88D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4" creationId="{5C77C61A-D08F-417F-AAD1-C37C12A89A41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5" creationId="{BDAC35CE-3491-F622-83C6-3303DCAA659F}"/>
          </ac:spMkLst>
        </pc:spChg>
        <pc:spChg chg="mod">
          <ac:chgData name="Grey, Alex" userId="fe825d97-b2f2-4e85-b24a-cdddedb90b01" providerId="ADAL" clId="{00D8F435-A00E-44AA-8AE6-B192D5EC4ABD}" dt="2024-05-10T19:11:27.585" v="413" actId="164"/>
          <ac:spMkLst>
            <pc:docMk/>
            <pc:sldMk cId="4254765201" sldId="1827"/>
            <ac:spMk id="16" creationId="{B300B49F-447C-65A4-4E90-EBDCFC018823}"/>
          </ac:spMkLst>
        </pc:spChg>
        <pc:grpChg chg="add mod">
          <ac:chgData name="Grey, Alex" userId="fe825d97-b2f2-4e85-b24a-cdddedb90b01" providerId="ADAL" clId="{00D8F435-A00E-44AA-8AE6-B192D5EC4ABD}" dt="2024-05-10T19:11:27.585" v="413" actId="164"/>
          <ac:grpSpMkLst>
            <pc:docMk/>
            <pc:sldMk cId="4254765201" sldId="1827"/>
            <ac:grpSpMk id="6" creationId="{3B15E498-06E8-1292-D58E-F8D0BDBC0D96}"/>
          </ac:grpSpMkLst>
        </pc:grpChg>
        <pc:picChg chg="add mod ord">
          <ac:chgData name="Grey, Alex" userId="fe825d97-b2f2-4e85-b24a-cdddedb90b01" providerId="ADAL" clId="{00D8F435-A00E-44AA-8AE6-B192D5EC4ABD}" dt="2024-05-10T19:11:27.585" v="413" actId="164"/>
          <ac:picMkLst>
            <pc:docMk/>
            <pc:sldMk cId="4254765201" sldId="1827"/>
            <ac:picMk id="5" creationId="{5883A373-7DE7-0BDA-0BD9-F47DA0091DC8}"/>
          </ac:picMkLst>
        </pc:picChg>
      </pc:sldChg>
      <pc:sldChg chg="modSp mod">
        <pc:chgData name="Grey, Alex" userId="fe825d97-b2f2-4e85-b24a-cdddedb90b01" providerId="ADAL" clId="{00D8F435-A00E-44AA-8AE6-B192D5EC4ABD}" dt="2024-05-10T14:52:07.956" v="287" actId="20577"/>
        <pc:sldMkLst>
          <pc:docMk/>
          <pc:sldMk cId="881115209" sldId="1830"/>
        </pc:sldMkLst>
        <pc:spChg chg="mod">
          <ac:chgData name="Grey, Alex" userId="fe825d97-b2f2-4e85-b24a-cdddedb90b01" providerId="ADAL" clId="{00D8F435-A00E-44AA-8AE6-B192D5EC4ABD}" dt="2024-05-10T14:52:07.956" v="287" actId="20577"/>
          <ac:spMkLst>
            <pc:docMk/>
            <pc:sldMk cId="881115209" sldId="1830"/>
            <ac:spMk id="3" creationId="{76A628F0-0D78-B84C-B105-E90632EF5380}"/>
          </ac:spMkLst>
        </pc:spChg>
      </pc:sldChg>
      <pc:sldChg chg="del mod modShow">
        <pc:chgData name="Grey, Alex" userId="fe825d97-b2f2-4e85-b24a-cdddedb90b01" providerId="ADAL" clId="{00D8F435-A00E-44AA-8AE6-B192D5EC4ABD}" dt="2024-05-17T18:22:54.818" v="486" actId="2696"/>
        <pc:sldMkLst>
          <pc:docMk/>
          <pc:sldMk cId="4157488364" sldId="1900"/>
        </pc:sldMkLst>
      </pc:sldChg>
      <pc:sldChg chg="del">
        <pc:chgData name="Grey, Alex" userId="fe825d97-b2f2-4e85-b24a-cdddedb90b01" providerId="ADAL" clId="{00D8F435-A00E-44AA-8AE6-B192D5EC4ABD}" dt="2024-05-17T18:22:54.818" v="486" actId="2696"/>
        <pc:sldMkLst>
          <pc:docMk/>
          <pc:sldMk cId="486053636" sldId="1902"/>
        </pc:sldMkLst>
      </pc:sldChg>
      <pc:sldChg chg="del">
        <pc:chgData name="Grey, Alex" userId="fe825d97-b2f2-4e85-b24a-cdddedb90b01" providerId="ADAL" clId="{00D8F435-A00E-44AA-8AE6-B192D5EC4ABD}" dt="2024-05-17T18:22:34.830" v="484" actId="2696"/>
        <pc:sldMkLst>
          <pc:docMk/>
          <pc:sldMk cId="996906655" sldId="1916"/>
        </pc:sldMkLst>
      </pc:sldChg>
      <pc:sldChg chg="del">
        <pc:chgData name="Grey, Alex" userId="fe825d97-b2f2-4e85-b24a-cdddedb90b01" providerId="ADAL" clId="{00D8F435-A00E-44AA-8AE6-B192D5EC4ABD}" dt="2024-05-17T18:22:43.655" v="485" actId="2696"/>
        <pc:sldMkLst>
          <pc:docMk/>
          <pc:sldMk cId="2199623155" sldId="1918"/>
        </pc:sldMkLst>
      </pc:sldChg>
      <pc:sldChg chg="modSp mod">
        <pc:chgData name="Grey, Alex" userId="fe825d97-b2f2-4e85-b24a-cdddedb90b01" providerId="ADAL" clId="{00D8F435-A00E-44AA-8AE6-B192D5EC4ABD}" dt="2024-05-10T14:55:11.264" v="377" actId="207"/>
        <pc:sldMkLst>
          <pc:docMk/>
          <pc:sldMk cId="2586739720" sldId="1921"/>
        </pc:sldMkLst>
        <pc:spChg chg="mod">
          <ac:chgData name="Grey, Alex" userId="fe825d97-b2f2-4e85-b24a-cdddedb90b01" providerId="ADAL" clId="{00D8F435-A00E-44AA-8AE6-B192D5EC4ABD}" dt="2024-05-10T14:55:11.264" v="377" actId="207"/>
          <ac:spMkLst>
            <pc:docMk/>
            <pc:sldMk cId="2586739720" sldId="1921"/>
            <ac:spMk id="3" creationId="{76A628F0-0D78-B84C-B105-E90632EF5380}"/>
          </ac:spMkLst>
        </pc:spChg>
      </pc:sldChg>
      <pc:sldChg chg="addSp delSp modSp mod">
        <pc:chgData name="Grey, Alex" userId="fe825d97-b2f2-4e85-b24a-cdddedb90b01" providerId="ADAL" clId="{00D8F435-A00E-44AA-8AE6-B192D5EC4ABD}" dt="2024-05-10T19:13:33.204" v="447" actId="20577"/>
        <pc:sldMkLst>
          <pc:docMk/>
          <pc:sldMk cId="3042958502" sldId="1922"/>
        </pc:sldMkLst>
        <pc:spChg chg="mod">
          <ac:chgData name="Grey, Alex" userId="fe825d97-b2f2-4e85-b24a-cdddedb90b01" providerId="ADAL" clId="{00D8F435-A00E-44AA-8AE6-B192D5EC4ABD}" dt="2024-05-10T19:13:33.204" v="447" actId="20577"/>
          <ac:spMkLst>
            <pc:docMk/>
            <pc:sldMk cId="3042958502" sldId="1922"/>
            <ac:spMk id="2" creationId="{AA9D8370-45F6-BAFC-9449-A8CFB5D81E1D}"/>
          </ac:spMkLst>
        </pc:spChg>
        <pc:picChg chg="del">
          <ac:chgData name="Grey, Alex" userId="fe825d97-b2f2-4e85-b24a-cdddedb90b01" providerId="ADAL" clId="{00D8F435-A00E-44AA-8AE6-B192D5EC4ABD}" dt="2024-05-10T19:12:01.894" v="414" actId="478"/>
          <ac:picMkLst>
            <pc:docMk/>
            <pc:sldMk cId="3042958502" sldId="1922"/>
            <ac:picMk id="5" creationId="{9CE74DC9-273C-ACE5-A87E-49AC8CE5978D}"/>
          </ac:picMkLst>
        </pc:picChg>
        <pc:picChg chg="add mod">
          <ac:chgData name="Grey, Alex" userId="fe825d97-b2f2-4e85-b24a-cdddedb90b01" providerId="ADAL" clId="{00D8F435-A00E-44AA-8AE6-B192D5EC4ABD}" dt="2024-05-10T19:12:40.347" v="419" actId="1076"/>
          <ac:picMkLst>
            <pc:docMk/>
            <pc:sldMk cId="3042958502" sldId="1922"/>
            <ac:picMk id="8" creationId="{D6AA1542-7A00-D271-4AEC-2FDAA23B43E9}"/>
          </ac:picMkLst>
        </pc:picChg>
      </pc:sldChg>
      <pc:sldChg chg="del mod modShow">
        <pc:chgData name="Grey, Alex" userId="fe825d97-b2f2-4e85-b24a-cdddedb90b01" providerId="ADAL" clId="{00D8F435-A00E-44AA-8AE6-B192D5EC4ABD}" dt="2024-05-17T18:22:59.605" v="487" actId="2696"/>
        <pc:sldMkLst>
          <pc:docMk/>
          <pc:sldMk cId="627360878" sldId="1924"/>
        </pc:sldMkLst>
      </pc:sldChg>
      <pc:sldChg chg="modSp mod">
        <pc:chgData name="Grey, Alex" userId="fe825d97-b2f2-4e85-b24a-cdddedb90b01" providerId="ADAL" clId="{00D8F435-A00E-44AA-8AE6-B192D5EC4ABD}" dt="2024-05-10T14:49:59.222" v="275" actId="20577"/>
        <pc:sldMkLst>
          <pc:docMk/>
          <pc:sldMk cId="3071299763" sldId="1929"/>
        </pc:sldMkLst>
        <pc:spChg chg="mod">
          <ac:chgData name="Grey, Alex" userId="fe825d97-b2f2-4e85-b24a-cdddedb90b01" providerId="ADAL" clId="{00D8F435-A00E-44AA-8AE6-B192D5EC4ABD}" dt="2024-05-10T14:49:59.222" v="275" actId="20577"/>
          <ac:spMkLst>
            <pc:docMk/>
            <pc:sldMk cId="3071299763" sldId="1929"/>
            <ac:spMk id="2" creationId="{EAF7DCF2-070A-5849-3AE7-8A6BA10826DE}"/>
          </ac:spMkLst>
        </pc:spChg>
      </pc:sldChg>
      <pc:sldChg chg="modSp mod">
        <pc:chgData name="Grey, Alex" userId="fe825d97-b2f2-4e85-b24a-cdddedb90b01" providerId="ADAL" clId="{00D8F435-A00E-44AA-8AE6-B192D5EC4ABD}" dt="2024-05-10T14:49:18.905" v="267" actId="20577"/>
        <pc:sldMkLst>
          <pc:docMk/>
          <pc:sldMk cId="4121914664" sldId="1930"/>
        </pc:sldMkLst>
        <pc:spChg chg="mod">
          <ac:chgData name="Grey, Alex" userId="fe825d97-b2f2-4e85-b24a-cdddedb90b01" providerId="ADAL" clId="{00D8F435-A00E-44AA-8AE6-B192D5EC4ABD}" dt="2024-05-10T14:49:18.905" v="267" actId="20577"/>
          <ac:spMkLst>
            <pc:docMk/>
            <pc:sldMk cId="4121914664" sldId="1930"/>
            <ac:spMk id="2" creationId="{EAF7DCF2-070A-5849-3AE7-8A6BA10826DE}"/>
          </ac:spMkLst>
        </pc:spChg>
      </pc:sldChg>
    </pc:docChg>
  </pc:docChgLst>
  <pc:docChgLst>
    <pc:chgData name="Grey, Alex" userId="S::agrey@solutions360.com::fe825d97-b2f2-4e85-b24a-cdddedb90b01" providerId="AD" clId="Web-{7E248403-4CC8-CB3A-535D-2351FA55D0B2}"/>
    <pc:docChg chg="modSld">
      <pc:chgData name="Grey, Alex" userId="S::agrey@solutions360.com::fe825d97-b2f2-4e85-b24a-cdddedb90b01" providerId="AD" clId="Web-{7E248403-4CC8-CB3A-535D-2351FA55D0B2}" dt="2024-05-06T14:49:20.979" v="281" actId="20577"/>
      <pc:docMkLst>
        <pc:docMk/>
      </pc:docMkLst>
      <pc:sldChg chg="modSp">
        <pc:chgData name="Grey, Alex" userId="S::agrey@solutions360.com::fe825d97-b2f2-4e85-b24a-cdddedb90b01" providerId="AD" clId="Web-{7E248403-4CC8-CB3A-535D-2351FA55D0B2}" dt="2024-05-06T12:36:35.964" v="133" actId="20577"/>
        <pc:sldMkLst>
          <pc:docMk/>
          <pc:sldMk cId="1783020130" sldId="338"/>
        </pc:sldMkLst>
        <pc:spChg chg="mod">
          <ac:chgData name="Grey, Alex" userId="S::agrey@solutions360.com::fe825d97-b2f2-4e85-b24a-cdddedb90b01" providerId="AD" clId="Web-{7E248403-4CC8-CB3A-535D-2351FA55D0B2}" dt="2024-05-06T12:36:35.964" v="133" actId="20577"/>
          <ac:spMkLst>
            <pc:docMk/>
            <pc:sldMk cId="1783020130" sldId="338"/>
            <ac:spMk id="4" creationId="{13ED9D4A-89BE-4C8C-9BA7-81BC753F994E}"/>
          </ac:spMkLst>
        </pc:spChg>
      </pc:sldChg>
      <pc:sldChg chg="modSp">
        <pc:chgData name="Grey, Alex" userId="S::agrey@solutions360.com::fe825d97-b2f2-4e85-b24a-cdddedb90b01" providerId="AD" clId="Web-{7E248403-4CC8-CB3A-535D-2351FA55D0B2}" dt="2024-05-06T11:39:53.848" v="70" actId="20577"/>
        <pc:sldMkLst>
          <pc:docMk/>
          <pc:sldMk cId="3211133908" sldId="1538"/>
        </pc:sldMkLst>
        <pc:spChg chg="mod">
          <ac:chgData name="Grey, Alex" userId="S::agrey@solutions360.com::fe825d97-b2f2-4e85-b24a-cdddedb90b01" providerId="AD" clId="Web-{7E248403-4CC8-CB3A-535D-2351FA55D0B2}" dt="2024-05-06T11:39:53.848" v="70" actId="20577"/>
          <ac:spMkLst>
            <pc:docMk/>
            <pc:sldMk cId="3211133908" sldId="1538"/>
            <ac:spMk id="38915" creationId="{00000000-0000-0000-0000-000000000000}"/>
          </ac:spMkLst>
        </pc:spChg>
      </pc:sldChg>
      <pc:sldChg chg="modSp">
        <pc:chgData name="Grey, Alex" userId="S::agrey@solutions360.com::fe825d97-b2f2-4e85-b24a-cdddedb90b01" providerId="AD" clId="Web-{7E248403-4CC8-CB3A-535D-2351FA55D0B2}" dt="2024-05-06T11:42:38.678" v="124" actId="20577"/>
        <pc:sldMkLst>
          <pc:docMk/>
          <pc:sldMk cId="2678714304" sldId="1544"/>
        </pc:sldMkLst>
        <pc:spChg chg="mod">
          <ac:chgData name="Grey, Alex" userId="S::agrey@solutions360.com::fe825d97-b2f2-4e85-b24a-cdddedb90b01" providerId="AD" clId="Web-{7E248403-4CC8-CB3A-535D-2351FA55D0B2}" dt="2024-05-06T11:42:38.678" v="124" actId="20577"/>
          <ac:spMkLst>
            <pc:docMk/>
            <pc:sldMk cId="2678714304" sldId="1544"/>
            <ac:spMk id="6" creationId="{CEFB1347-B9E9-45EC-95AA-48577C003BEF}"/>
          </ac:spMkLst>
        </pc:spChg>
      </pc:sldChg>
      <pc:sldChg chg="modSp">
        <pc:chgData name="Grey, Alex" userId="S::agrey@solutions360.com::fe825d97-b2f2-4e85-b24a-cdddedb90b01" providerId="AD" clId="Web-{7E248403-4CC8-CB3A-535D-2351FA55D0B2}" dt="2024-05-06T14:49:20.979" v="281" actId="20577"/>
        <pc:sldMkLst>
          <pc:docMk/>
          <pc:sldMk cId="3584360137" sldId="1824"/>
        </pc:sldMkLst>
        <pc:spChg chg="mod">
          <ac:chgData name="Grey, Alex" userId="S::agrey@solutions360.com::fe825d97-b2f2-4e85-b24a-cdddedb90b01" providerId="AD" clId="Web-{7E248403-4CC8-CB3A-535D-2351FA55D0B2}" dt="2024-05-06T14:49:20.979" v="281" actId="20577"/>
          <ac:spMkLst>
            <pc:docMk/>
            <pc:sldMk cId="3584360137" sldId="1824"/>
            <ac:spMk id="3" creationId="{B0B1D491-654A-A6AD-E452-DAB388325AB1}"/>
          </ac:spMkLst>
        </pc:spChg>
      </pc:sldChg>
      <pc:sldChg chg="modSp">
        <pc:chgData name="Grey, Alex" userId="S::agrey@solutions360.com::fe825d97-b2f2-4e85-b24a-cdddedb90b01" providerId="AD" clId="Web-{7E248403-4CC8-CB3A-535D-2351FA55D0B2}" dt="2024-05-06T12:39:47.425" v="247" actId="20577"/>
        <pc:sldMkLst>
          <pc:docMk/>
          <pc:sldMk cId="4254765201" sldId="1827"/>
        </pc:sldMkLst>
        <pc:spChg chg="mod">
          <ac:chgData name="Grey, Alex" userId="S::agrey@solutions360.com::fe825d97-b2f2-4e85-b24a-cdddedb90b01" providerId="AD" clId="Web-{7E248403-4CC8-CB3A-535D-2351FA55D0B2}" dt="2024-05-06T12:39:32.330" v="234" actId="20577"/>
          <ac:spMkLst>
            <pc:docMk/>
            <pc:sldMk cId="4254765201" sldId="1827"/>
            <ac:spMk id="3" creationId="{331415BD-629E-3E69-93EF-FD03DC8503DD}"/>
          </ac:spMkLst>
        </pc:spChg>
        <pc:spChg chg="mod">
          <ac:chgData name="Grey, Alex" userId="S::agrey@solutions360.com::fe825d97-b2f2-4e85-b24a-cdddedb90b01" providerId="AD" clId="Web-{7E248403-4CC8-CB3A-535D-2351FA55D0B2}" dt="2024-05-06T12:39:47.425" v="247" actId="20577"/>
          <ac:spMkLst>
            <pc:docMk/>
            <pc:sldMk cId="4254765201" sldId="1827"/>
            <ac:spMk id="29" creationId="{8A3253EC-61C7-CB24-9D6F-57617C863F2A}"/>
          </ac:spMkLst>
        </pc:spChg>
      </pc:sldChg>
      <pc:sldChg chg="modSp">
        <pc:chgData name="Grey, Alex" userId="S::agrey@solutions360.com::fe825d97-b2f2-4e85-b24a-cdddedb90b01" providerId="AD" clId="Web-{7E248403-4CC8-CB3A-535D-2351FA55D0B2}" dt="2024-05-06T14:12:50.001" v="272" actId="20577"/>
        <pc:sldMkLst>
          <pc:docMk/>
          <pc:sldMk cId="4157488364" sldId="1900"/>
        </pc:sldMkLst>
        <pc:spChg chg="mod">
          <ac:chgData name="Grey, Alex" userId="S::agrey@solutions360.com::fe825d97-b2f2-4e85-b24a-cdddedb90b01" providerId="AD" clId="Web-{7E248403-4CC8-CB3A-535D-2351FA55D0B2}" dt="2024-05-06T14:12:50.001" v="272" actId="20577"/>
          <ac:spMkLst>
            <pc:docMk/>
            <pc:sldMk cId="4157488364" sldId="1900"/>
            <ac:spMk id="3" creationId="{6C9C3DE6-963E-474D-4C36-1761F3AFE36A}"/>
          </ac:spMkLst>
        </pc:spChg>
        <pc:picChg chg="mod">
          <ac:chgData name="Grey, Alex" userId="S::agrey@solutions360.com::fe825d97-b2f2-4e85-b24a-cdddedb90b01" providerId="AD" clId="Web-{7E248403-4CC8-CB3A-535D-2351FA55D0B2}" dt="2024-05-06T11:43:47.804" v="129" actId="1076"/>
          <ac:picMkLst>
            <pc:docMk/>
            <pc:sldMk cId="4157488364" sldId="1900"/>
            <ac:picMk id="7" creationId="{97F753EB-F2A6-7DCB-BF44-F68A09B02EF7}"/>
          </ac:picMkLst>
        </pc:picChg>
      </pc:sldChg>
      <pc:sldChg chg="modSp">
        <pc:chgData name="Grey, Alex" userId="S::agrey@solutions360.com::fe825d97-b2f2-4e85-b24a-cdddedb90b01" providerId="AD" clId="Web-{7E248403-4CC8-CB3A-535D-2351FA55D0B2}" dt="2024-05-06T12:40:09.332" v="249" actId="20577"/>
        <pc:sldMkLst>
          <pc:docMk/>
          <pc:sldMk cId="2083505855" sldId="1919"/>
        </pc:sldMkLst>
        <pc:spChg chg="mod">
          <ac:chgData name="Grey, Alex" userId="S::agrey@solutions360.com::fe825d97-b2f2-4e85-b24a-cdddedb90b01" providerId="AD" clId="Web-{7E248403-4CC8-CB3A-535D-2351FA55D0B2}" dt="2024-05-06T12:40:09.332" v="249" actId="20577"/>
          <ac:spMkLst>
            <pc:docMk/>
            <pc:sldMk cId="2083505855" sldId="1919"/>
            <ac:spMk id="3" creationId="{11BE8A35-6F92-3020-03BB-CF66A84A74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BFB2-1BEC-4A5C-978A-CB0D1E0BF5F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37172-2428-4600-A735-92344157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3A5F-0C84-E342-E5F6-D69E33F8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069B4-6031-3E7C-8108-C449ECC39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88925-CE01-E3F1-E85C-F752ECB8A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15A7A-190E-7C10-7743-C4120EE07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2F43-42ED-CC79-3A56-E1D2B83E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DB969-23BF-1FC2-B29A-014CD35D3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7AFE4-AC05-12F3-0904-7752537C5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Anne Wong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3F5C-8F7A-F334-78A5-1B838CBC2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BC9C7-8090-7077-3339-EEB1DBD3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0D1A8-30B3-DC0F-1668-94F6CD6AF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44459-11A6-B368-502A-655DE82C8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BE86-9D87-49D4-AABC-6DE775C0F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2F43-42ED-CC79-3A56-E1D2B83E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DB969-23BF-1FC2-B29A-014CD35D3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7AFE4-AC05-12F3-0904-7752537C5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Anne Wong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3F5C-8F7A-F334-78A5-1B838CBC2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BC9C7-8090-7077-3339-EEB1DBD3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0D1A8-30B3-DC0F-1668-94F6CD6AF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44459-11A6-B368-502A-655DE82C8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BE86-9D87-49D4-AABC-6DE775C0F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2F43-42ED-CC79-3A56-E1D2B83E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DB969-23BF-1FC2-B29A-014CD35D3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7AFE4-AC05-12F3-0904-7752537C5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Anne Wong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3F5C-8F7A-F334-78A5-1B838CBC2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Anne Wong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53279-A598-CDFB-DD72-C5C8D54F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74901-B1D1-265A-D786-F87C20776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2BF7B-3D66-880F-DC05-DF0E4AD68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6939F-C488-C4E6-9C94-6CF0B9518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37172-2428-4600-A735-923441571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549713" y="10790003"/>
            <a:ext cx="3163659" cy="59356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© Navigate Management Consulting.   2014.  All rights reserved 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AA716-4069-A059-D7EA-0ADF4546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6647" tIns="48323" rIns="96647" bIns="48323"/>
          <a:lstStyle>
            <a:lvl1pPr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257" indent="-302022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087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322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557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7791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027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261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495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1 - </a:t>
            </a:r>
            <a:fld id="{93B3CEEB-BB21-456D-8342-631D54A9A0C2}" type="slidenum">
              <a:rPr lang="en-US" altLang="en-US" smtClean="0"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Twin Star Consulting Company.  2017.  All rights reserved 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4088" y="573088"/>
            <a:ext cx="9745663" cy="5481637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85E5329-701C-AEB8-ECBF-3775F4A6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Brad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6647" tIns="48323" rIns="96647" bIns="48323"/>
          <a:lstStyle>
            <a:lvl1pPr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257" indent="-302022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087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322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557" indent="-241617" defTabSz="105036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7791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027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261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495" indent="-241617" defTabSz="1050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1 - </a:t>
            </a:r>
            <a:fld id="{93B3CEEB-BB21-456D-8342-631D54A9A0C2}" type="slidenum">
              <a:rPr lang="en-US" altLang="en-US" smtClean="0"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Twin Star Consulting Company.  2017.  All rights reserved 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4088" y="573088"/>
            <a:ext cx="9745663" cy="5481637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85E5329-701C-AEB8-ECBF-3775F4A6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Brad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1 - </a:t>
            </a:r>
            <a:fld id="{93B3CEEB-BB21-456D-8342-631D54A9A0C2}" type="slidenum">
              <a:rPr lang="en-US" altLang="en-US" smtClean="0"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Twin Star Consulting Company.  2017.  All rights reserved 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4088" y="573088"/>
            <a:ext cx="9744076" cy="5481637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A137BBE-6160-BEF4-8970-38FB1B75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Brad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105052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1050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1 - </a:t>
            </a:r>
            <a:fld id="{93B3CEEB-BB21-456D-8342-631D54A9A0C2}" type="slidenum">
              <a:rPr lang="en-US" altLang="en-US" smtClean="0"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Twin Star Consulting Company.  2017.  All rights reserved 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4088" y="573088"/>
            <a:ext cx="9744076" cy="5481637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A137BBE-6160-BEF4-8970-38FB1B75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Brad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7"/>
            <a:ext cx="12192000" cy="6854572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C043E90-A34F-41CF-8DDC-634F71A5C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3756" y="3715267"/>
            <a:ext cx="5478161" cy="1079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647" y="4825738"/>
            <a:ext cx="6590270" cy="667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0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screen with a yellow dot&#10;&#10;Description automatically generated">
            <a:extLst>
              <a:ext uri="{FF2B5EF4-FFF2-40B4-BE49-F238E27FC236}">
                <a16:creationId xmlns:a16="http://schemas.microsoft.com/office/drawing/2014/main" id="{DFBE1804-5C12-B140-AA9F-AE979851B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56" y="6683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452FF6-C63B-42CE-8A04-965C8F84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10515600" cy="6906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F8C794-E15B-4C13-A5B7-1E7A3B7A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3" y="1161046"/>
            <a:ext cx="11312947" cy="4991171"/>
          </a:xfrm>
          <a:prstGeom prst="rect">
            <a:avLst/>
          </a:prstGeom>
        </p:spPr>
        <p:txBody>
          <a:bodyPr/>
          <a:lstStyle>
            <a:lvl1pPr marL="284163" indent="-284163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D0DAF21-E193-43EC-B683-DECD2A2D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2DB3431-7D09-4614-B560-B01556BC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A0716D-D37B-4517-8F60-2D220EE8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6417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9A68527-5CCF-750D-7B78-A6201A6A6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68" y="6423758"/>
            <a:ext cx="2653440" cy="36512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A0A20C-3158-B903-688C-701226DB701D}"/>
              </a:ext>
            </a:extLst>
          </p:cNvPr>
          <p:cNvCxnSpPr>
            <a:cxnSpLocks/>
          </p:cNvCxnSpPr>
          <p:nvPr userDrawn="1"/>
        </p:nvCxnSpPr>
        <p:spPr>
          <a:xfrm>
            <a:off x="245521" y="1029168"/>
            <a:ext cx="11700957" cy="0"/>
          </a:xfrm>
          <a:prstGeom prst="line">
            <a:avLst/>
          </a:prstGeom>
          <a:ln w="57150">
            <a:solidFill>
              <a:srgbClr val="FFC20E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screen with a yellow dot&#10;&#10;Description automatically generated">
            <a:extLst>
              <a:ext uri="{FF2B5EF4-FFF2-40B4-BE49-F238E27FC236}">
                <a16:creationId xmlns:a16="http://schemas.microsoft.com/office/drawing/2014/main" id="{F7F56D68-10AA-1505-6891-CF5FE9CFA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4"/>
            <a:ext cx="12192000" cy="6858000"/>
          </a:xfrm>
          <a:prstGeom prst="rect">
            <a:avLst/>
          </a:prstGeom>
        </p:spPr>
      </p:pic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28F8D9DA-EF0B-05F4-3C86-5906B78E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633" y="6584130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A731EBCE-F189-403C-6663-65E15F3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9780" y="6567017"/>
            <a:ext cx="1931509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9C77282-B5BC-5B2D-FE68-F053767B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4173" y="6602792"/>
            <a:ext cx="403653" cy="36512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CBCD6-4DDB-BBAF-C74D-115B8C16E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5" y="6416397"/>
            <a:ext cx="1746181" cy="2402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6793A8-E5BE-4F84-E01D-2FC25E125597}"/>
              </a:ext>
            </a:extLst>
          </p:cNvPr>
          <p:cNvCxnSpPr/>
          <p:nvPr userDrawn="1"/>
        </p:nvCxnSpPr>
        <p:spPr>
          <a:xfrm>
            <a:off x="301654" y="1051317"/>
            <a:ext cx="115007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9220D57-BEBA-14D6-3917-53406960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8" y="365126"/>
            <a:ext cx="11312947" cy="690676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CC2CF-2299-34C0-BDBA-B468E4EB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7" y="1161047"/>
            <a:ext cx="5606593" cy="469454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F5CFA4-A993-E3F4-025D-066816428D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9242" y="1153649"/>
            <a:ext cx="5606593" cy="469454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25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EFC892-88B1-4B81-B0CD-7A9FE4429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screen with a yellow dot&#10;&#10;Description automatically generated">
            <a:extLst>
              <a:ext uri="{FF2B5EF4-FFF2-40B4-BE49-F238E27FC236}">
                <a16:creationId xmlns:a16="http://schemas.microsoft.com/office/drawing/2014/main" id="{E2F28D99-5D53-7847-D24B-27AB9A644B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4B6DDF-D7B0-2DDD-A310-4FCCF675C194}"/>
              </a:ext>
            </a:extLst>
          </p:cNvPr>
          <p:cNvCxnSpPr/>
          <p:nvPr userDrawn="1"/>
        </p:nvCxnSpPr>
        <p:spPr>
          <a:xfrm>
            <a:off x="301654" y="1051317"/>
            <a:ext cx="115007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C38D790-243C-3188-4A38-7EDF7AEC409C}"/>
              </a:ext>
            </a:extLst>
          </p:cNvPr>
          <p:cNvSpPr txBox="1">
            <a:spLocks/>
          </p:cNvSpPr>
          <p:nvPr userDrawn="1"/>
        </p:nvSpPr>
        <p:spPr>
          <a:xfrm>
            <a:off x="508259" y="365126"/>
            <a:ext cx="10515600" cy="690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AB9928-F6BE-D850-E8C1-B7255FC18C78}"/>
              </a:ext>
            </a:extLst>
          </p:cNvPr>
          <p:cNvSpPr txBox="1">
            <a:spLocks/>
          </p:cNvSpPr>
          <p:nvPr userDrawn="1"/>
        </p:nvSpPr>
        <p:spPr>
          <a:xfrm>
            <a:off x="489407" y="1161047"/>
            <a:ext cx="11312947" cy="4694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1">
            <a:extLst>
              <a:ext uri="{FF2B5EF4-FFF2-40B4-BE49-F238E27FC236}">
                <a16:creationId xmlns:a16="http://schemas.microsoft.com/office/drawing/2014/main" id="{3BCFB39B-4EEB-0B1D-F38A-448C029BB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633" y="6584130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D16999BB-F1C2-2C63-B9CF-E2BE1CF5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99780" y="6567017"/>
            <a:ext cx="1931509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2DC28499-AC18-57A9-B8B4-EC472098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7891" y="6599410"/>
            <a:ext cx="403653" cy="240283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A38AFA-4084-E2CF-82E9-F4D8DC151C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5" y="6416397"/>
            <a:ext cx="1746181" cy="2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418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45.jpe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18" Type="http://schemas.openxmlformats.org/officeDocument/2006/relationships/image" Target="../media/image30.jpeg"/><Relationship Id="rId26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15.pn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17" Type="http://schemas.openxmlformats.org/officeDocument/2006/relationships/image" Target="../media/image11.sv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9.svg"/><Relationship Id="rId24" Type="http://schemas.openxmlformats.org/officeDocument/2006/relationships/image" Target="../media/image18.svg"/><Relationship Id="rId5" Type="http://schemas.openxmlformats.org/officeDocument/2006/relationships/image" Target="../media/image21.png"/><Relationship Id="rId15" Type="http://schemas.openxmlformats.org/officeDocument/2006/relationships/image" Target="../media/image29.svg"/><Relationship Id="rId23" Type="http://schemas.openxmlformats.org/officeDocument/2006/relationships/image" Target="../media/image17.png"/><Relationship Id="rId28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28.png"/><Relationship Id="rId22" Type="http://schemas.openxmlformats.org/officeDocument/2006/relationships/image" Target="../media/image16.sv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1003" y="3614477"/>
            <a:ext cx="681165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r>
              <a:rPr lang="en-US" sz="2800" b="1">
                <a:latin typeface="Verdana"/>
                <a:ea typeface="Verdana"/>
                <a:cs typeface="+mn-lt"/>
              </a:rPr>
              <a:t>Sales Forecasting with Q360 v23.02</a:t>
            </a:r>
            <a:endParaRPr lang="en-US">
              <a:ea typeface="Calibri"/>
              <a:cs typeface="Calibri"/>
            </a:endParaRPr>
          </a:p>
          <a:p>
            <a:pPr algn="r"/>
            <a:endParaRPr lang="en-US" sz="2000">
              <a:latin typeface="Verdana"/>
              <a:ea typeface="Verdan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0247E-BF9B-4DAF-9B18-EF5EE3161AD2}"/>
              </a:ext>
            </a:extLst>
          </p:cNvPr>
          <p:cNvSpPr txBox="1"/>
          <p:nvPr/>
        </p:nvSpPr>
        <p:spPr>
          <a:xfrm>
            <a:off x="8001088" y="5901192"/>
            <a:ext cx="4114067" cy="789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Verdana"/>
                <a:ea typeface="Verdana"/>
                <a:cs typeface="Calibri Light"/>
              </a:rPr>
              <a:t>Presenters:</a:t>
            </a:r>
            <a:endParaRPr lang="en-US"/>
          </a:p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E8B610"/>
                </a:solidFill>
                <a:latin typeface="Verdana"/>
                <a:ea typeface="Verdana"/>
                <a:cs typeface="Calibri Light"/>
              </a:rPr>
              <a:t>Roman Burchart and Brad Malone</a:t>
            </a:r>
            <a:endParaRPr lang="en-US"/>
          </a:p>
          <a:p>
            <a:pPr algn="r">
              <a:lnSpc>
                <a:spcPct val="11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Calibri Light"/>
              </a:rPr>
              <a:t>May 29, 2024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98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 anchor="t"/>
          <a:lstStyle/>
          <a:p>
            <a:r>
              <a:rPr lang="en-US" altLang="en-US">
                <a:latin typeface="Verdana"/>
                <a:ea typeface="Verdana"/>
              </a:rPr>
              <a:t>2. Roles: Operations</a:t>
            </a:r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B1347-B9E9-45EC-95AA-48577C00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54" y="1161046"/>
            <a:ext cx="5996798" cy="4991171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Verdana"/>
                <a:ea typeface="Verdana"/>
                <a:cs typeface="Arial"/>
              </a:rPr>
              <a:t>Provide resources and support for     the projects (capacity)</a:t>
            </a:r>
            <a:endParaRPr lang="en-US" sz="2200"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Verdana"/>
                <a:ea typeface="Verdana"/>
                <a:cs typeface="Arial"/>
              </a:rPr>
              <a:t>Responsible for project deliverables / quality (capability)</a:t>
            </a:r>
            <a:endParaRPr lang="en-US" sz="2200"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Verdana"/>
                <a:ea typeface="Verdana"/>
                <a:cs typeface="Arial"/>
              </a:rPr>
              <a:t>May need to balance Project / Service demands</a:t>
            </a:r>
            <a:endParaRPr lang="en-US" sz="2200"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Verdana"/>
                <a:ea typeface="Verdana"/>
                <a:cs typeface="Arial"/>
              </a:rPr>
              <a:t>Owns the Implementation standards and flow through the organization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Verdana"/>
                <a:ea typeface="Verdana"/>
                <a:cs typeface="Arial"/>
              </a:rPr>
              <a:t>Owns the “cost” (and realized Gross Profit)</a:t>
            </a:r>
            <a:endParaRPr lang="en-US" altLang="en-US" sz="2200"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>
              <a:latin typeface="Verdana"/>
              <a:ea typeface="Verdana"/>
              <a:cs typeface="Arial"/>
            </a:endParaRPr>
          </a:p>
        </p:txBody>
      </p:sp>
      <p:pic>
        <p:nvPicPr>
          <p:cNvPr id="1030" name="Picture 6" descr="Ditec, new member of the global network of AV/IT system integrators">
            <a:extLst>
              <a:ext uri="{FF2B5EF4-FFF2-40B4-BE49-F238E27FC236}">
                <a16:creationId xmlns:a16="http://schemas.microsoft.com/office/drawing/2014/main" id="{FBF7E73D-4BC0-4FC2-82D3-246CF2561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3675" y="2070555"/>
            <a:ext cx="5434419" cy="30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352A632F-C5DB-7AEF-CC6D-B810900C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5D5CFB63-035D-5851-54B7-23E61B27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EABCB065-5505-3B7C-39AD-15EF0CD3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886C-2E95-4942-F071-CD7E49AE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11571614" cy="690676"/>
          </a:xfrm>
        </p:spPr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3. Mock Sales Management Meeting – Immature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7F28-77D7-C6DA-CE2A-0693B41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B9E72859-2FE9-0735-27E1-0F72D4F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C958D-4D04-0C52-2D33-8D53E398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30" name="Picture 6" descr="13,233 Confused Conversation Royalty-Free Photos and Stock Images |  Shutterstock">
            <a:extLst>
              <a:ext uri="{FF2B5EF4-FFF2-40B4-BE49-F238E27FC236}">
                <a16:creationId xmlns:a16="http://schemas.microsoft.com/office/drawing/2014/main" id="{1780B3AC-2D95-592E-968F-BE392C655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3108" y="1933781"/>
            <a:ext cx="3585839" cy="24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BC4A9-3720-7121-C178-737474169716}"/>
              </a:ext>
            </a:extLst>
          </p:cNvPr>
          <p:cNvSpPr txBox="1"/>
          <p:nvPr/>
        </p:nvSpPr>
        <p:spPr>
          <a:xfrm>
            <a:off x="719136" y="1214370"/>
            <a:ext cx="510551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u="sng">
                <a:latin typeface="Verdana"/>
                <a:ea typeface="Verdana"/>
              </a:rPr>
              <a:t>What’s Missing?</a:t>
            </a:r>
          </a:p>
          <a:p>
            <a:endParaRPr lang="en-US" sz="2800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</a:rPr>
              <a:t>Confidence</a:t>
            </a:r>
            <a:endParaRPr lang="en-US" sz="2800"/>
          </a:p>
          <a:p>
            <a:endParaRPr lang="en-US" sz="2800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</a:rPr>
              <a:t>Information</a:t>
            </a:r>
            <a:endParaRPr lang="en-US" sz="2800"/>
          </a:p>
          <a:p>
            <a:endParaRPr lang="en-US" sz="2800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</a:rPr>
              <a:t>Purpose</a:t>
            </a:r>
            <a:endParaRPr lang="en-US" sz="2800"/>
          </a:p>
          <a:p>
            <a:endParaRPr lang="en-US" sz="2800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</a:rPr>
              <a:t>Responsibility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6C56-6701-09E1-19EE-80F5D153AFC8}"/>
              </a:ext>
            </a:extLst>
          </p:cNvPr>
          <p:cNvSpPr txBox="1">
            <a:spLocks noChangeArrowheads="1"/>
          </p:cNvSpPr>
          <p:nvPr/>
        </p:nvSpPr>
        <p:spPr>
          <a:xfrm rot="21209568">
            <a:off x="6336321" y="5298648"/>
            <a:ext cx="3153675" cy="52806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US" sz="2400">
                <a:solidFill>
                  <a:srgbClr val="F9C10E"/>
                </a:solidFill>
                <a:latin typeface="Verdana"/>
                <a:ea typeface="Verdana"/>
              </a:rPr>
              <a:t>Let's go to Q360...</a:t>
            </a:r>
            <a:endParaRPr lang="en-US" altLang="en-US" sz="2400">
              <a:solidFill>
                <a:srgbClr val="F9C10E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A08074D-4605-1ED3-B994-6314DD709849}"/>
              </a:ext>
            </a:extLst>
          </p:cNvPr>
          <p:cNvSpPr/>
          <p:nvPr/>
        </p:nvSpPr>
        <p:spPr>
          <a:xfrm>
            <a:off x="4857017" y="1979176"/>
            <a:ext cx="3039021" cy="2415819"/>
          </a:xfrm>
          <a:prstGeom prst="cloudCallout">
            <a:avLst>
              <a:gd name="adj1" fmla="val -45517"/>
              <a:gd name="adj2" fmla="val -81698"/>
            </a:avLst>
          </a:prstGeom>
          <a:noFill/>
          <a:ln w="19050">
            <a:solidFill>
              <a:srgbClr val="FFC20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2B03BA-9F93-A6C5-AACA-C83D51E4E41E}"/>
              </a:ext>
            </a:extLst>
          </p:cNvPr>
          <p:cNvGrpSpPr/>
          <p:nvPr/>
        </p:nvGrpSpPr>
        <p:grpSpPr>
          <a:xfrm>
            <a:off x="5278132" y="2255933"/>
            <a:ext cx="1987391" cy="1724134"/>
            <a:chOff x="8849297" y="1878756"/>
            <a:chExt cx="1987391" cy="1724134"/>
          </a:xfrm>
        </p:grpSpPr>
        <p:pic>
          <p:nvPicPr>
            <p:cNvPr id="10" name="Graphic 9" descr="Boardroom outline">
              <a:extLst>
                <a:ext uri="{FF2B5EF4-FFF2-40B4-BE49-F238E27FC236}">
                  <a16:creationId xmlns:a16="http://schemas.microsoft.com/office/drawing/2014/main" id="{D331109D-AC76-79E8-30A8-7AFD615F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06483" y="2442421"/>
              <a:ext cx="914400" cy="9144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ECEC2E-3B83-E887-31C2-EB2844011E2E}"/>
                </a:ext>
              </a:extLst>
            </p:cNvPr>
            <p:cNvGrpSpPr/>
            <p:nvPr/>
          </p:nvGrpSpPr>
          <p:grpSpPr>
            <a:xfrm>
              <a:off x="9663683" y="1878756"/>
              <a:ext cx="1173005" cy="1025726"/>
              <a:chOff x="5551081" y="1357256"/>
              <a:chExt cx="2433490" cy="2433490"/>
            </a:xfrm>
          </p:grpSpPr>
          <p:pic>
            <p:nvPicPr>
              <p:cNvPr id="14" name="Graphic 13" descr="Monitor outline">
                <a:extLst>
                  <a:ext uri="{FF2B5EF4-FFF2-40B4-BE49-F238E27FC236}">
                    <a16:creationId xmlns:a16="http://schemas.microsoft.com/office/drawing/2014/main" id="{8326E84F-0BBD-4DD7-2B97-9592DDA77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51081" y="1357256"/>
                <a:ext cx="2433490" cy="2433490"/>
              </a:xfrm>
              <a:prstGeom prst="rect">
                <a:avLst/>
              </a:prstGeom>
            </p:spPr>
          </p:pic>
          <p:pic>
            <p:nvPicPr>
              <p:cNvPr id="16" name="Picture 15" descr="A black and yellow circle with white stripes&#10;&#10;Description automatically generated">
                <a:extLst>
                  <a:ext uri="{FF2B5EF4-FFF2-40B4-BE49-F238E27FC236}">
                    <a16:creationId xmlns:a16="http://schemas.microsoft.com/office/drawing/2014/main" id="{104F88EF-E952-5DA1-F336-32EB00791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8733" y="1914263"/>
                <a:ext cx="227431" cy="227431"/>
              </a:xfrm>
              <a:prstGeom prst="rect">
                <a:avLst/>
              </a:prstGeom>
            </p:spPr>
          </p:pic>
          <p:pic>
            <p:nvPicPr>
              <p:cNvPr id="17" name="Graphic 16" descr="Scatterplot with solid fill">
                <a:extLst>
                  <a:ext uri="{FF2B5EF4-FFF2-40B4-BE49-F238E27FC236}">
                    <a16:creationId xmlns:a16="http://schemas.microsoft.com/office/drawing/2014/main" id="{1D11EA78-09A0-30D1-D18D-3D76BF57A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77124" y="1903321"/>
                <a:ext cx="820211" cy="592952"/>
              </a:xfrm>
              <a:prstGeom prst="rect">
                <a:avLst/>
              </a:prstGeom>
            </p:spPr>
          </p:pic>
          <p:pic>
            <p:nvPicPr>
              <p:cNvPr id="18" name="Graphic 17" descr="Magnifying glass outline">
                <a:extLst>
                  <a:ext uri="{FF2B5EF4-FFF2-40B4-BE49-F238E27FC236}">
                    <a16:creationId xmlns:a16="http://schemas.microsoft.com/office/drawing/2014/main" id="{AD629EAD-BDDB-87DA-20FB-4E619D262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47226" y="19734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c 18" descr="Table outline">
                <a:extLst>
                  <a:ext uri="{FF2B5EF4-FFF2-40B4-BE49-F238E27FC236}">
                    <a16:creationId xmlns:a16="http://schemas.microsoft.com/office/drawing/2014/main" id="{C3EF73D1-30CD-C7D4-144A-000ACE49D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025713" y="2307922"/>
                <a:ext cx="751324" cy="75132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6254B9-F757-856F-7C6C-A73340419C60}"/>
                </a:ext>
              </a:extLst>
            </p:cNvPr>
            <p:cNvSpPr txBox="1"/>
            <p:nvPr/>
          </p:nvSpPr>
          <p:spPr>
            <a:xfrm>
              <a:off x="8849297" y="3162611"/>
              <a:ext cx="8143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Rep</a:t>
              </a:r>
            </a:p>
            <a:p>
              <a:pPr algn="ctr"/>
              <a:r>
                <a:rPr lang="en-US" sz="1100"/>
                <a:t>(Brad)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43EFB4-6FF9-4F4C-7BB5-30C1F643F8FD}"/>
                </a:ext>
              </a:extLst>
            </p:cNvPr>
            <p:cNvSpPr txBox="1"/>
            <p:nvPr/>
          </p:nvSpPr>
          <p:spPr>
            <a:xfrm>
              <a:off x="9669671" y="3172003"/>
              <a:ext cx="1087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Manager</a:t>
              </a:r>
            </a:p>
            <a:p>
              <a:pPr algn="ctr"/>
              <a:r>
                <a:rPr lang="en-US" sz="1100"/>
                <a:t>(Roman)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3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8370-45F6-BAFC-9449-A8CFB5D8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2" y="338492"/>
            <a:ext cx="11622460" cy="690676"/>
          </a:xfrm>
        </p:spPr>
        <p:txBody>
          <a:bodyPr lIns="91440" tIns="45720" rIns="91440" bIns="45720" anchor="t"/>
          <a:lstStyle/>
          <a:p>
            <a:r>
              <a:rPr lang="en-US" sz="3100">
                <a:latin typeface="Verdana"/>
                <a:ea typeface="Verdana"/>
              </a:rPr>
              <a:t>4. Sales Forecasting – Opportunity Form – Key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8A35-6F92-3020-03BB-CF66A84A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40" y="1161047"/>
            <a:ext cx="5577528" cy="4877804"/>
          </a:xfrm>
        </p:spPr>
        <p:txBody>
          <a:bodyPr lIns="91440" tIns="45720" rIns="91440" bIns="45720" anchor="t"/>
          <a:lstStyle/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</a:rPr>
              <a:t>Interest – drives the selection of Sales Funnel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</a:rPr>
              <a:t>Contact Name and Email – of the Customer POC 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</a:rPr>
              <a:t>Sale Type – drives GL filtering capability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atin typeface="Verdana"/>
                <a:ea typeface="Verdana"/>
              </a:rPr>
              <a:t>Value</a:t>
            </a:r>
            <a:r>
              <a:rPr lang="en-US" sz="1600">
                <a:latin typeface="Verdana"/>
                <a:ea typeface="Verdana"/>
              </a:rPr>
              <a:t> – the anticipated Revenue of the Sale – continuously updated as Opportunity progresses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atin typeface="Verdana"/>
                <a:ea typeface="Verdana"/>
              </a:rPr>
              <a:t>Gross Profit </a:t>
            </a:r>
            <a:r>
              <a:rPr lang="en-US" sz="1600">
                <a:latin typeface="Verdana"/>
                <a:ea typeface="Verdana"/>
              </a:rPr>
              <a:t>– the anticipated GP of the Sale – continuously updated as Opportunity progresses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</a:rPr>
              <a:t>Entered Date – the entry date of the Opportunity 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atin typeface="Verdana"/>
                <a:ea typeface="Verdana"/>
              </a:rPr>
              <a:t>Install Finish </a:t>
            </a:r>
            <a:r>
              <a:rPr lang="en-US" sz="1600">
                <a:latin typeface="Verdana"/>
                <a:ea typeface="Verdana"/>
              </a:rPr>
              <a:t>– the targeted system  functionality date – “Live / Signed-off”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atin typeface="Verdana"/>
                <a:ea typeface="Verdana"/>
              </a:rPr>
              <a:t>Close Date </a:t>
            </a:r>
            <a:r>
              <a:rPr lang="en-US" sz="1600">
                <a:latin typeface="Verdana"/>
                <a:ea typeface="Verdana"/>
              </a:rPr>
              <a:t>– the anticipated date the project     is approved / awarded by Customer</a:t>
            </a:r>
          </a:p>
          <a:p>
            <a:pPr marL="230188" indent="-2317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atin typeface="Verdana"/>
                <a:ea typeface="Verdana"/>
              </a:rPr>
              <a:t>Update Reminder </a:t>
            </a:r>
            <a:r>
              <a:rPr lang="en-US" sz="1600">
                <a:latin typeface="Verdana"/>
                <a:ea typeface="Verdana"/>
              </a:rPr>
              <a:t>– when to update information</a:t>
            </a:r>
            <a:endParaRPr lang="en-US" sz="1600">
              <a:solidFill>
                <a:srgbClr val="FF0000"/>
              </a:solidFill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US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AD23-F2F9-083F-801D-9DD23A57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30F2-1AFD-43D8-99C1-F880EA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3C891875-47D0-9E7F-695B-CAF6C57D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8C7863-3BBE-4353-AC52-A5BC78616C88}"/>
              </a:ext>
            </a:extLst>
          </p:cNvPr>
          <p:cNvGrpSpPr/>
          <p:nvPr/>
        </p:nvGrpSpPr>
        <p:grpSpPr>
          <a:xfrm>
            <a:off x="5783766" y="1498793"/>
            <a:ext cx="6187976" cy="2850127"/>
            <a:chOff x="5793291" y="1479743"/>
            <a:chExt cx="6187976" cy="2850127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33EF421-E204-CCEA-1B61-9BDFFB4BA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291" y="1479743"/>
              <a:ext cx="6187976" cy="28501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3B081A-A2D3-607B-7BF6-CFCED9C00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1158" y="3791705"/>
              <a:ext cx="2023999" cy="18654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B83B41-D728-5005-CFEF-3B18FA7FEED4}"/>
                </a:ext>
              </a:extLst>
            </p:cNvPr>
            <p:cNvSpPr/>
            <p:nvPr/>
          </p:nvSpPr>
          <p:spPr>
            <a:xfrm>
              <a:off x="5953125" y="2414874"/>
              <a:ext cx="1947291" cy="1814226"/>
            </a:xfrm>
            <a:prstGeom prst="rect">
              <a:avLst/>
            </a:prstGeom>
            <a:noFill/>
            <a:ln w="19050">
              <a:solidFill>
                <a:srgbClr val="F9C10E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2384AC-6231-6EE3-E65A-DA33EBCA901D}"/>
              </a:ext>
            </a:extLst>
          </p:cNvPr>
          <p:cNvSpPr txBox="1"/>
          <p:nvPr/>
        </p:nvSpPr>
        <p:spPr>
          <a:xfrm>
            <a:off x="7360898" y="5004211"/>
            <a:ext cx="3052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Verdana"/>
                <a:ea typeface="Verdana"/>
              </a:rPr>
              <a:t># Regularly Updated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4295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32F3B-3660-A1A3-D646-AB0063527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8E18-EEE8-DDD8-F4DF-304684F2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2" y="338492"/>
            <a:ext cx="11571615" cy="69067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100">
                <a:latin typeface="Verdana"/>
                <a:ea typeface="Verdana"/>
              </a:rPr>
              <a:t>4. Sales Forecasting – Opportunity Form – Key Attributes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15BD-629E-3E69-93EF-FD03DC85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33" y="1122946"/>
            <a:ext cx="6069338" cy="5077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Source – Where the opportunity came from  (filterable)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SIC – what general market (filterable)</a:t>
            </a:r>
            <a:endParaRPr lang="en-US" sz="1600" dirty="0"/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Sales Rep – who the Primary Salesperson is (Commission)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b="1" dirty="0">
                <a:latin typeface="Verdana"/>
                <a:ea typeface="Verdana"/>
              </a:rPr>
              <a:t>RMR</a:t>
            </a:r>
            <a:r>
              <a:rPr lang="en-US" sz="1600" dirty="0">
                <a:latin typeface="Verdana"/>
                <a:ea typeface="Verdana"/>
              </a:rPr>
              <a:t> – the anticipated RMR revenue 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b="1" dirty="0">
                <a:latin typeface="Verdana"/>
                <a:ea typeface="Verdana"/>
              </a:rPr>
              <a:t>Status</a:t>
            </a:r>
            <a:r>
              <a:rPr lang="en-US" sz="1600" dirty="0">
                <a:latin typeface="Verdana"/>
                <a:ea typeface="Verdana"/>
              </a:rPr>
              <a:t> – complements Funnel Stage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Probability – driven by Funnel Stage 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Won / Lost Reason – trends / lessons learned          (by Sale Type /SIC)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Won / Lost Date – filterable field</a:t>
            </a:r>
          </a:p>
          <a:p>
            <a:pPr marL="231775" indent="-23495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1600" dirty="0">
                <a:latin typeface="Verdana"/>
                <a:ea typeface="Verdana"/>
              </a:rPr>
              <a:t>*Lag Time* – defaults to 30 days from Close (starts straight line revenue calculation based on equipment and labor forecasts)</a:t>
            </a:r>
          </a:p>
          <a:p>
            <a:pPr marL="858520" lvl="1" indent="-45720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endParaRPr lang="en-US" sz="1600" dirty="0">
              <a:latin typeface="Verdana"/>
              <a:ea typeface="Verdana"/>
            </a:endParaRPr>
          </a:p>
          <a:p>
            <a:pPr marL="858520" lvl="1" indent="-45720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endParaRPr lang="en-US" sz="1600" dirty="0"/>
          </a:p>
        </p:txBody>
      </p:sp>
      <p:sp>
        <p:nvSpPr>
          <p:cNvPr id="27" name="Date Placeholder 11">
            <a:extLst>
              <a:ext uri="{FF2B5EF4-FFF2-40B4-BE49-F238E27FC236}">
                <a16:creationId xmlns:a16="http://schemas.microsoft.com/office/drawing/2014/main" id="{2AACE784-9794-6D93-A759-4C6A2D05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D5FC9EAE-F60D-820D-9B35-3BA9B34D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F3C2FB80-16A7-A338-4CDD-B4F1C64A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7C5D0-87A1-0615-7A76-70385D16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387" y="3476019"/>
            <a:ext cx="2023999" cy="1865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8E306-7A94-FE27-10FB-CB4819EDFC32}"/>
              </a:ext>
            </a:extLst>
          </p:cNvPr>
          <p:cNvGrpSpPr/>
          <p:nvPr/>
        </p:nvGrpSpPr>
        <p:grpSpPr>
          <a:xfrm>
            <a:off x="5781045" y="1497432"/>
            <a:ext cx="6187976" cy="2850127"/>
            <a:chOff x="5771520" y="1392657"/>
            <a:chExt cx="6187976" cy="2850127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634C00F-8B72-69ED-D96F-9A06915D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1520" y="1392657"/>
              <a:ext cx="6187976" cy="285012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AC6132-C0DC-0620-3CBE-48470AC1D3BD}"/>
                </a:ext>
              </a:extLst>
            </p:cNvPr>
            <p:cNvGrpSpPr/>
            <p:nvPr/>
          </p:nvGrpSpPr>
          <p:grpSpPr>
            <a:xfrm>
              <a:off x="7961249" y="2149263"/>
              <a:ext cx="3816223" cy="1657254"/>
              <a:chOff x="7961249" y="2149263"/>
              <a:chExt cx="3816223" cy="165725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55D614-55AC-4E3C-3652-47372100CA5E}"/>
                  </a:ext>
                </a:extLst>
              </p:cNvPr>
              <p:cNvSpPr/>
              <p:nvPr/>
            </p:nvSpPr>
            <p:spPr>
              <a:xfrm>
                <a:off x="7961249" y="2316903"/>
                <a:ext cx="1566799" cy="1489614"/>
              </a:xfrm>
              <a:prstGeom prst="rect">
                <a:avLst/>
              </a:prstGeom>
              <a:noFill/>
              <a:ln w="19050">
                <a:solidFill>
                  <a:srgbClr val="F9C10E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124CF4-B627-2537-D34C-25A1AB677D15}"/>
                  </a:ext>
                </a:extLst>
              </p:cNvPr>
              <p:cNvSpPr/>
              <p:nvPr/>
            </p:nvSpPr>
            <p:spPr>
              <a:xfrm>
                <a:off x="9878441" y="2149263"/>
                <a:ext cx="1899031" cy="303942"/>
              </a:xfrm>
              <a:prstGeom prst="rect">
                <a:avLst/>
              </a:prstGeom>
              <a:noFill/>
              <a:ln w="19050">
                <a:solidFill>
                  <a:srgbClr val="F9C10E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CA3F5F2-9035-B43D-57BC-198855846863}"/>
              </a:ext>
            </a:extLst>
          </p:cNvPr>
          <p:cNvSpPr txBox="1"/>
          <p:nvPr/>
        </p:nvSpPr>
        <p:spPr>
          <a:xfrm>
            <a:off x="7360898" y="5004211"/>
            <a:ext cx="3052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Verdana"/>
                <a:ea typeface="Verdana"/>
              </a:rPr>
              <a:t># Regularly Updated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5476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13374-420C-33DD-4419-71841C67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FF76-282B-BA02-C94A-A517CA5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628F0-0D78-B84C-B105-E90632EF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4" y="1161046"/>
            <a:ext cx="10121988" cy="4991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845" indent="-28384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Verdana"/>
                <a:ea typeface="Verdana"/>
              </a:rPr>
              <a:t>How disciplined are your Sales Reps </a:t>
            </a:r>
            <a:r>
              <a:rPr lang="en-US" sz="2400">
                <a:latin typeface="Verdana"/>
                <a:ea typeface="Verdana"/>
              </a:rPr>
              <a:t>(or those of the company down the street)?  Select all that apply.</a:t>
            </a:r>
            <a:endParaRPr lang="en-US">
              <a:latin typeface="Verdana"/>
              <a:ea typeface="Verdana"/>
            </a:endParaRPr>
          </a:p>
          <a:p>
            <a:pPr marL="283845" indent="-28384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/>
          </a:p>
          <a:p>
            <a:pPr marL="400050" indent="-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90000"/>
              <a:buAutoNum type="alphaLcParenR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Very immature – they don’t typically fill out many fields</a:t>
            </a:r>
            <a:endParaRPr lang="en-US" sz="2000">
              <a:cs typeface="Calibri"/>
            </a:endParaRPr>
          </a:p>
          <a:p>
            <a:pPr marL="400050" indent="-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90000"/>
              <a:buAutoNum type="alphaLcParenR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Immature – they try but need constant attention</a:t>
            </a:r>
          </a:p>
          <a:p>
            <a:pPr marL="400050" indent="-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90000"/>
              <a:buAutoNum type="alphaLcParenR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Adolescent – they keep their information mostly accurate – but serving the Sales silo  </a:t>
            </a:r>
          </a:p>
          <a:p>
            <a:pPr marL="400050" indent="-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90000"/>
              <a:buAutoNum type="alphaLcParenR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Mature – their forecast information is accurate – knowing they serve the rest of the organization</a:t>
            </a: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15084585-62F5-4B5F-F2D3-4C877AC1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CCFAF14E-CFB9-2EF5-352E-A67FD7C1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3F83F2F-D038-3349-EA07-896865E6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8370-45F6-BAFC-9449-A8CFB5D8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5. Sales Cadence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8A35-6F92-3020-03BB-CF66A84A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3" y="1161047"/>
            <a:ext cx="11312947" cy="1326122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>
                <a:latin typeface="Verdana"/>
                <a:ea typeface="Verdana"/>
              </a:rPr>
              <a:t>What is a typical daily / weekly cadence for a Sales Rep?</a:t>
            </a:r>
            <a:endParaRPr lang="en-US"/>
          </a:p>
          <a:p>
            <a:pPr marL="0" indent="0">
              <a:buNone/>
            </a:pPr>
            <a:endParaRPr lang="en-US" sz="120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            </a:t>
            </a:r>
            <a:endParaRPr lang="en-US" u="sng">
              <a:latin typeface="Verdana"/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AD23-F2F9-083F-801D-9DD23A57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30F2-1AFD-43D8-99C1-F880EA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AC67C256-EDBD-F2ED-245C-84EE1B8E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DE424E-A0B4-BA70-A1EA-9F3D50095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92041"/>
              </p:ext>
            </p:extLst>
          </p:nvPr>
        </p:nvGraphicFramePr>
        <p:xfrm>
          <a:off x="814387" y="2105025"/>
          <a:ext cx="10563225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6825">
                  <a:extLst>
                    <a:ext uri="{9D8B030D-6E8A-4147-A177-3AD203B41FA5}">
                      <a16:colId xmlns:a16="http://schemas.microsoft.com/office/drawing/2014/main" val="291163944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43369281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Daily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Weekly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69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Review and modify reminders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Update Close and Install dates based on new information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89168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  <a:latin typeface="Calibri"/>
                        </a:rPr>
                        <a:t>Enter new opportunities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  <a:latin typeface="Calibri"/>
                        </a:rPr>
                        <a:t>Update values based on new information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7442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Complete reminder action items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Complete Activities – progress through Funnel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784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Prepare for and meet with Sales manager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357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2400">
                          <a:effectLst/>
                          <a:latin typeface="Calibri"/>
                        </a:rPr>
                        <a:t>Prepare for monthly Sales Overview mtg</a:t>
                      </a:r>
                      <a:endParaRPr lang="en-US" sz="180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21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1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EEACD-89D2-7E9D-A620-153C8FAE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E072-1406-AEC3-540C-7219F401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6. Key Sales Reports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D491-654A-A6AD-E452-DAB38832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53" y="1161046"/>
            <a:ext cx="7975013" cy="49911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845" lvl="1" indent="-28384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Sales &gt; Quick View</a:t>
            </a:r>
            <a:endParaRPr lang="en-US"/>
          </a:p>
          <a:p>
            <a:pPr marL="741045" lvl="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Sales Forecast</a:t>
            </a:r>
          </a:p>
          <a:p>
            <a:pPr marL="1371600"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Longer weekly reviews</a:t>
            </a:r>
          </a:p>
          <a:p>
            <a:pPr marL="741045" lvl="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View Funnel</a:t>
            </a:r>
          </a:p>
          <a:p>
            <a:pPr marL="1371600"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Company and Sales Rep levels</a:t>
            </a:r>
          </a:p>
          <a:p>
            <a:pPr marL="1371600"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Moving through the funnel, data should get better</a:t>
            </a:r>
          </a:p>
          <a:p>
            <a:pPr marL="741045" lvl="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Sales Opp Review</a:t>
            </a:r>
          </a:p>
          <a:p>
            <a:pPr marL="1371600"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Historical review – look back</a:t>
            </a:r>
          </a:p>
          <a:p>
            <a:pPr marL="1371600" lvl="3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Won / Lost filter</a:t>
            </a:r>
          </a:p>
          <a:p>
            <a:pPr marL="741045" lvl="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Sales Bookings</a:t>
            </a:r>
            <a:endParaRPr lang="en-US"/>
          </a:p>
          <a:p>
            <a:pPr marL="283845" lvl="1" indent="-28384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Verdana"/>
                <a:ea typeface="Verdana"/>
              </a:rPr>
              <a:t>Dashboards &gt; Sales &gt; Sales Opportunities</a:t>
            </a:r>
          </a:p>
          <a:p>
            <a:pPr marL="741045" lvl="2" indent="-2825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Verdana"/>
                <a:ea typeface="Verdana"/>
              </a:rPr>
              <a:t>Review at least weekly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1D10E-DAB9-CF1B-83D9-1A404E7712B8}"/>
              </a:ext>
            </a:extLst>
          </p:cNvPr>
          <p:cNvSpPr txBox="1">
            <a:spLocks noChangeArrowheads="1"/>
          </p:cNvSpPr>
          <p:nvPr/>
        </p:nvSpPr>
        <p:spPr>
          <a:xfrm rot="20568227">
            <a:off x="8719017" y="4342955"/>
            <a:ext cx="2790328" cy="56558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400">
                <a:solidFill>
                  <a:srgbClr val="F9C10E"/>
                </a:solidFill>
                <a:latin typeface="Verdana"/>
                <a:ea typeface="Verdana"/>
              </a:rPr>
              <a:t>Let's go to Q360...</a:t>
            </a:r>
            <a:endParaRPr lang="en-US" altLang="en-US" sz="2400">
              <a:solidFill>
                <a:srgbClr val="F9C10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31CD5-A7F1-C35C-A62B-42044C717863}"/>
              </a:ext>
            </a:extLst>
          </p:cNvPr>
          <p:cNvGrpSpPr/>
          <p:nvPr/>
        </p:nvGrpSpPr>
        <p:grpSpPr>
          <a:xfrm>
            <a:off x="9473183" y="1188253"/>
            <a:ext cx="1950421" cy="1920707"/>
            <a:chOff x="8911519" y="1755385"/>
            <a:chExt cx="2433490" cy="24334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B5AF9A-B9DB-EEEF-C531-7D4CCBA1A592}"/>
                </a:ext>
              </a:extLst>
            </p:cNvPr>
            <p:cNvGrpSpPr/>
            <p:nvPr/>
          </p:nvGrpSpPr>
          <p:grpSpPr>
            <a:xfrm>
              <a:off x="8911519" y="1755385"/>
              <a:ext cx="2433490" cy="2433490"/>
              <a:chOff x="6257530" y="1764766"/>
              <a:chExt cx="2433490" cy="243349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550F5B-BFB6-6B54-A5AB-EA1FD30CCCBE}"/>
                  </a:ext>
                </a:extLst>
              </p:cNvPr>
              <p:cNvGrpSpPr/>
              <p:nvPr/>
            </p:nvGrpSpPr>
            <p:grpSpPr>
              <a:xfrm>
                <a:off x="6257530" y="1764766"/>
                <a:ext cx="2433490" cy="2433490"/>
                <a:chOff x="5563180" y="1124372"/>
                <a:chExt cx="2433490" cy="2433490"/>
              </a:xfrm>
            </p:grpSpPr>
            <p:pic>
              <p:nvPicPr>
                <p:cNvPr id="25" name="Graphic 24" descr="Monitor outline">
                  <a:extLst>
                    <a:ext uri="{FF2B5EF4-FFF2-40B4-BE49-F238E27FC236}">
                      <a16:creationId xmlns:a16="http://schemas.microsoft.com/office/drawing/2014/main" id="{36C93E7B-105D-20D6-0D59-AD1834E728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3180" y="1124372"/>
                  <a:ext cx="2433490" cy="243349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black and yellow circle with white stripes&#10;&#10;Description automatically generated">
                  <a:extLst>
                    <a:ext uri="{FF2B5EF4-FFF2-40B4-BE49-F238E27FC236}">
                      <a16:creationId xmlns:a16="http://schemas.microsoft.com/office/drawing/2014/main" id="{F814B621-2FDD-C1D8-A30C-9EE9E3AD89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0832" y="1681379"/>
                  <a:ext cx="227431" cy="227431"/>
                </a:xfrm>
                <a:prstGeom prst="rect">
                  <a:avLst/>
                </a:prstGeom>
              </p:spPr>
            </p:pic>
          </p:grpSp>
          <p:pic>
            <p:nvPicPr>
              <p:cNvPr id="22" name="Graphic 21" descr="Scatterplot with solid fill">
                <a:extLst>
                  <a:ext uri="{FF2B5EF4-FFF2-40B4-BE49-F238E27FC236}">
                    <a16:creationId xmlns:a16="http://schemas.microsoft.com/office/drawing/2014/main" id="{7CC81FEE-9FC0-8F89-FD02-74143A66C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83573" y="2310831"/>
                <a:ext cx="820211" cy="592952"/>
              </a:xfrm>
              <a:prstGeom prst="rect">
                <a:avLst/>
              </a:prstGeom>
            </p:spPr>
          </p:pic>
          <p:pic>
            <p:nvPicPr>
              <p:cNvPr id="23" name="Graphic 22" descr="Magnifying glass outline">
                <a:extLst>
                  <a:ext uri="{FF2B5EF4-FFF2-40B4-BE49-F238E27FC236}">
                    <a16:creationId xmlns:a16="http://schemas.microsoft.com/office/drawing/2014/main" id="{DD1008F5-43D9-8743-5047-D002FE68F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53675" y="238099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c 23" descr="Table outline">
                <a:extLst>
                  <a:ext uri="{FF2B5EF4-FFF2-40B4-BE49-F238E27FC236}">
                    <a16:creationId xmlns:a16="http://schemas.microsoft.com/office/drawing/2014/main" id="{12E03170-E377-A394-E81F-14D2B993B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32162" y="2715432"/>
                <a:ext cx="751324" cy="751324"/>
              </a:xfrm>
              <a:prstGeom prst="rect">
                <a:avLst/>
              </a:prstGeom>
            </p:spPr>
          </p:pic>
        </p:grpSp>
        <p:pic>
          <p:nvPicPr>
            <p:cNvPr id="20" name="Graphic 19" descr="Question Mark outline">
              <a:extLst>
                <a:ext uri="{FF2B5EF4-FFF2-40B4-BE49-F238E27FC236}">
                  <a16:creationId xmlns:a16="http://schemas.microsoft.com/office/drawing/2014/main" id="{8292DB63-28B1-A3D8-B53B-B81731530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43156" y="2525477"/>
              <a:ext cx="421602" cy="421602"/>
            </a:xfrm>
            <a:prstGeom prst="rect">
              <a:avLst/>
            </a:prstGeom>
          </p:spPr>
        </p:pic>
      </p:grpSp>
      <p:sp>
        <p:nvSpPr>
          <p:cNvPr id="28" name="Cloud 27">
            <a:extLst>
              <a:ext uri="{FF2B5EF4-FFF2-40B4-BE49-F238E27FC236}">
                <a16:creationId xmlns:a16="http://schemas.microsoft.com/office/drawing/2014/main" id="{C718CFA0-4B2F-3495-F066-EA00145D4689}"/>
              </a:ext>
            </a:extLst>
          </p:cNvPr>
          <p:cNvSpPr/>
          <p:nvPr/>
        </p:nvSpPr>
        <p:spPr>
          <a:xfrm>
            <a:off x="9120657" y="1122472"/>
            <a:ext cx="2610024" cy="1923713"/>
          </a:xfrm>
          <a:prstGeom prst="cloud">
            <a:avLst/>
          </a:prstGeom>
          <a:noFill/>
          <a:ln w="19050">
            <a:solidFill>
              <a:srgbClr val="FFC20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1">
            <a:extLst>
              <a:ext uri="{FF2B5EF4-FFF2-40B4-BE49-F238E27FC236}">
                <a16:creationId xmlns:a16="http://schemas.microsoft.com/office/drawing/2014/main" id="{E65981B3-EA63-9AE7-0433-1E9A8238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DB4F358-1652-F8F2-D279-CBCD4588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8E7AFBAA-5220-A47D-45FF-26F38BF2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6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DCF2-070A-5849-3AE7-8A6BA10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6. Sales Forecast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31B3294-3D61-E891-22A9-C46829185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83" y="1160463"/>
            <a:ext cx="10021759" cy="499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B694-78E9-0AE1-223C-616970D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D01714F-FA1D-2355-F8E6-3CB500C4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4235-E90F-6FA8-21A4-A61BF6F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6CB86-3E5A-5BB9-5127-667DDABDA22F}"/>
              </a:ext>
            </a:extLst>
          </p:cNvPr>
          <p:cNvGrpSpPr/>
          <p:nvPr/>
        </p:nvGrpSpPr>
        <p:grpSpPr>
          <a:xfrm>
            <a:off x="1552504" y="2305853"/>
            <a:ext cx="534914" cy="195113"/>
            <a:chOff x="1552504" y="2305853"/>
            <a:chExt cx="534914" cy="1951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22E9D1-E93B-3DD1-39A0-51335CDC2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2504" y="2305853"/>
              <a:ext cx="363320" cy="1417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5A44E2-8217-2BBB-A0B2-16F66B802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479" y="2308161"/>
              <a:ext cx="224939" cy="192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03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DCF2-070A-5849-3AE7-8A6BA10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6. Quick Views &gt; View Funnel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88BE9CA-7E9A-7E49-423E-4D4CA4A52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112" y="1160463"/>
            <a:ext cx="9130700" cy="499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B694-78E9-0AE1-223C-616970D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4235-E90F-6FA8-21A4-A61BF6F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D01714F-FA1D-2355-F8E6-3CB500C4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DCF2-070A-5849-3AE7-8A6BA10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6. Sales Opp Review</a:t>
            </a:r>
          </a:p>
          <a:p>
            <a:endParaRPr lang="en-US">
              <a:latin typeface="Verdana"/>
              <a:ea typeface="Verdana"/>
            </a:endParaRP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BA11559-CE23-D504-FF5C-15B1C8F5A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137" y="1160463"/>
            <a:ext cx="9054651" cy="499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B694-78E9-0AE1-223C-616970D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4235-E90F-6FA8-21A4-A61BF6F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D01714F-FA1D-2355-F8E6-3CB500C4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C00670-82E8-4CD0-9DD9-1AF018D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Target Audience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590D4F-FB5C-41FE-A20C-4C30BF47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Sales Representatives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Sales Management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Executive Management Team (optional)</a:t>
            </a:r>
          </a:p>
          <a:p>
            <a:pPr marL="801688" lvl="1" indent="-287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General</a:t>
            </a:r>
          </a:p>
          <a:p>
            <a:pPr marL="801688" lvl="1" indent="-287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Finance</a:t>
            </a:r>
          </a:p>
          <a:p>
            <a:pPr marL="801688" lvl="1" indent="-2873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Operations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2000" b="1" i="1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3200">
              <a:cs typeface="Calibri" panose="020F0502020204030204" pitchFamily="34" charset="0"/>
            </a:endParaRP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A4312F0-9F4B-44C9-59AF-2E86305F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D452326-43FB-0589-25C3-7F128C2B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2F87BFF0-07FD-330A-6659-E131F316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DCF2-070A-5849-3AE7-8A6BA10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6. Sales Bookings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1E045E6-F656-0509-2E7E-A21658C76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323" y="1160463"/>
            <a:ext cx="9764278" cy="499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B694-78E9-0AE1-223C-616970D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4235-E90F-6FA8-21A4-A61BF6F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D01714F-FA1D-2355-F8E6-3CB500C4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DCF2-070A-5849-3AE7-8A6BA10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6. Sales Opportunities Dashboard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B694-78E9-0AE1-223C-616970D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4235-E90F-6FA8-21A4-A61BF6F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D01714F-FA1D-2355-F8E6-3CB500C4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AA59650F-7877-E6FF-0CE1-1CDF71AF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46" y="1160463"/>
            <a:ext cx="8517032" cy="4991100"/>
          </a:xfrm>
        </p:spPr>
      </p:pic>
    </p:spTree>
    <p:extLst>
      <p:ext uri="{BB962C8B-B14F-4D97-AF65-F5344CB8AC3E}">
        <p14:creationId xmlns:p14="http://schemas.microsoft.com/office/powerpoint/2010/main" val="412191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886C-2E95-4942-F071-CD7E49AE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11624652" cy="690676"/>
          </a:xfrm>
        </p:spPr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7. Mock Sales Management Meeting – Mature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7F28-77D7-C6DA-CE2A-0693B41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C958D-4D04-0C52-2D33-8D53E398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8C52687F-DA9F-549D-EB3A-F0626FEE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819C7-2001-C151-76D8-F3D8420686B3}"/>
              </a:ext>
            </a:extLst>
          </p:cNvPr>
          <p:cNvSpPr txBox="1">
            <a:spLocks noChangeArrowheads="1"/>
          </p:cNvSpPr>
          <p:nvPr/>
        </p:nvSpPr>
        <p:spPr>
          <a:xfrm rot="20565539">
            <a:off x="9048904" y="5358764"/>
            <a:ext cx="2756921" cy="43473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US" sz="2000">
                <a:solidFill>
                  <a:srgbClr val="F9C10E"/>
                </a:solidFill>
                <a:latin typeface="Verdana"/>
                <a:ea typeface="Verdana"/>
              </a:rPr>
              <a:t>Let's go to Q360...</a:t>
            </a:r>
            <a:endParaRPr lang="en-US" altLang="en-US" sz="2000">
              <a:solidFill>
                <a:srgbClr val="F9C10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5187C-2C11-C00A-B3A0-34C35855052B}"/>
              </a:ext>
            </a:extLst>
          </p:cNvPr>
          <p:cNvSpPr txBox="1"/>
          <p:nvPr/>
        </p:nvSpPr>
        <p:spPr>
          <a:xfrm>
            <a:off x="357333" y="1172099"/>
            <a:ext cx="6453042" cy="51468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3845" indent="-283845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Forecasting is a conversation in which you prepare to let leadership know how much   and what your department will sell in a defined time frame (usually monthly or quarterly)</a:t>
            </a:r>
            <a:endParaRPr lang="en-US">
              <a:latin typeface="Verdana"/>
              <a:ea typeface="Verdana"/>
            </a:endParaRPr>
          </a:p>
          <a:p>
            <a:pPr marL="283845" indent="-283845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The Forecast is not just an Opportunity report.  It is a commitment to your company to meet its projections</a:t>
            </a: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/>
              <a:t>Review regularly one-on-one with each Salesperson</a:t>
            </a:r>
            <a:endParaRPr lang="en-US" sz="2000">
              <a:ea typeface="Calibri"/>
              <a:cs typeface="Calibri"/>
            </a:endParaRP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/>
              <a:t>One specific day / time per week to have updated</a:t>
            </a:r>
            <a:endParaRPr lang="en-US" sz="2000">
              <a:ea typeface="Calibri"/>
              <a:cs typeface="Calibri"/>
            </a:endParaRP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/>
              <a:t>Each pick at least one Opportunity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to review in moderate depth</a:t>
            </a:r>
            <a:endParaRPr lang="en-US" sz="2000">
              <a:ea typeface="Calibri"/>
              <a:cs typeface="Calibri"/>
            </a:endParaRPr>
          </a:p>
          <a:p>
            <a:pPr marL="741045" lvl="1" indent="-283845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3B53288-D104-386E-9F48-862C10A13948}"/>
              </a:ext>
            </a:extLst>
          </p:cNvPr>
          <p:cNvSpPr/>
          <p:nvPr/>
        </p:nvSpPr>
        <p:spPr>
          <a:xfrm>
            <a:off x="7711052" y="2283975"/>
            <a:ext cx="3039021" cy="2415819"/>
          </a:xfrm>
          <a:prstGeom prst="cloudCallout">
            <a:avLst>
              <a:gd name="adj1" fmla="val -49164"/>
              <a:gd name="adj2" fmla="val -93742"/>
            </a:avLst>
          </a:prstGeom>
          <a:noFill/>
          <a:ln w="19050">
            <a:solidFill>
              <a:srgbClr val="FFC20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A3E785-48B6-6ACE-6646-691A56A14EED}"/>
              </a:ext>
            </a:extLst>
          </p:cNvPr>
          <p:cNvGrpSpPr/>
          <p:nvPr/>
        </p:nvGrpSpPr>
        <p:grpSpPr>
          <a:xfrm>
            <a:off x="8132167" y="2560732"/>
            <a:ext cx="1987391" cy="1724134"/>
            <a:chOff x="8849297" y="1878756"/>
            <a:chExt cx="1987391" cy="1724134"/>
          </a:xfrm>
        </p:grpSpPr>
        <p:pic>
          <p:nvPicPr>
            <p:cNvPr id="11" name="Graphic 10" descr="Boardroom outline">
              <a:extLst>
                <a:ext uri="{FF2B5EF4-FFF2-40B4-BE49-F238E27FC236}">
                  <a16:creationId xmlns:a16="http://schemas.microsoft.com/office/drawing/2014/main" id="{40353C5B-D1A4-DEC9-CA7F-084AD086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06483" y="2442421"/>
              <a:ext cx="914400" cy="9144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7E2F76-A83A-D3C2-ACF0-BA1D242EFA84}"/>
                </a:ext>
              </a:extLst>
            </p:cNvPr>
            <p:cNvGrpSpPr/>
            <p:nvPr/>
          </p:nvGrpSpPr>
          <p:grpSpPr>
            <a:xfrm>
              <a:off x="9663683" y="1878756"/>
              <a:ext cx="1173005" cy="1025726"/>
              <a:chOff x="5551081" y="1357256"/>
              <a:chExt cx="2433490" cy="2433490"/>
            </a:xfrm>
          </p:grpSpPr>
          <p:pic>
            <p:nvPicPr>
              <p:cNvPr id="15" name="Graphic 14" descr="Monitor outline">
                <a:extLst>
                  <a:ext uri="{FF2B5EF4-FFF2-40B4-BE49-F238E27FC236}">
                    <a16:creationId xmlns:a16="http://schemas.microsoft.com/office/drawing/2014/main" id="{527C3C28-83E3-55CD-53A0-9527AFA9D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51081" y="1357256"/>
                <a:ext cx="2433490" cy="2433490"/>
              </a:xfrm>
              <a:prstGeom prst="rect">
                <a:avLst/>
              </a:prstGeom>
            </p:spPr>
          </p:pic>
          <p:pic>
            <p:nvPicPr>
              <p:cNvPr id="16" name="Picture 15" descr="A black and yellow circle with white stripes&#10;&#10;Description automatically generated">
                <a:extLst>
                  <a:ext uri="{FF2B5EF4-FFF2-40B4-BE49-F238E27FC236}">
                    <a16:creationId xmlns:a16="http://schemas.microsoft.com/office/drawing/2014/main" id="{F735A5D2-F5E1-3960-1D44-A026215AD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8733" y="1914263"/>
                <a:ext cx="227431" cy="227431"/>
              </a:xfrm>
              <a:prstGeom prst="rect">
                <a:avLst/>
              </a:prstGeom>
            </p:spPr>
          </p:pic>
          <p:pic>
            <p:nvPicPr>
              <p:cNvPr id="17" name="Graphic 16" descr="Scatterplot with solid fill">
                <a:extLst>
                  <a:ext uri="{FF2B5EF4-FFF2-40B4-BE49-F238E27FC236}">
                    <a16:creationId xmlns:a16="http://schemas.microsoft.com/office/drawing/2014/main" id="{B2CA713C-5EE1-63A0-7655-9945B2B54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77124" y="1903321"/>
                <a:ext cx="820211" cy="592952"/>
              </a:xfrm>
              <a:prstGeom prst="rect">
                <a:avLst/>
              </a:prstGeom>
            </p:spPr>
          </p:pic>
          <p:pic>
            <p:nvPicPr>
              <p:cNvPr id="18" name="Graphic 17" descr="Magnifying glass outline">
                <a:extLst>
                  <a:ext uri="{FF2B5EF4-FFF2-40B4-BE49-F238E27FC236}">
                    <a16:creationId xmlns:a16="http://schemas.microsoft.com/office/drawing/2014/main" id="{1B484302-77CA-83F2-8A0E-8ECCD4E02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647226" y="19734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c 18" descr="Table outline">
                <a:extLst>
                  <a:ext uri="{FF2B5EF4-FFF2-40B4-BE49-F238E27FC236}">
                    <a16:creationId xmlns:a16="http://schemas.microsoft.com/office/drawing/2014/main" id="{E8486750-23CD-829C-9B59-44BD7A3CC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25713" y="2307922"/>
                <a:ext cx="751324" cy="75132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1BE0D8-9E68-1E61-D383-0FFF26EFD120}"/>
                </a:ext>
              </a:extLst>
            </p:cNvPr>
            <p:cNvSpPr txBox="1"/>
            <p:nvPr/>
          </p:nvSpPr>
          <p:spPr>
            <a:xfrm>
              <a:off x="8849297" y="3162611"/>
              <a:ext cx="8143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Rep</a:t>
              </a:r>
            </a:p>
            <a:p>
              <a:pPr algn="ctr"/>
              <a:r>
                <a:rPr lang="en-US" sz="1100"/>
                <a:t>(Brad)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A5BB97-BCF0-1C69-3A11-0025599829C1}"/>
                </a:ext>
              </a:extLst>
            </p:cNvPr>
            <p:cNvSpPr txBox="1"/>
            <p:nvPr/>
          </p:nvSpPr>
          <p:spPr>
            <a:xfrm>
              <a:off x="9669671" y="3172003"/>
              <a:ext cx="1087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Manager</a:t>
              </a:r>
            </a:p>
            <a:p>
              <a:pPr algn="ctr"/>
              <a:r>
                <a:rPr lang="en-US" sz="1100"/>
                <a:t>(Roman)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8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13374-420C-33DD-4419-71841C67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FF76-282B-BA02-C94A-A517CA5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628F0-0D78-B84C-B105-E90632EF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7" y="1214315"/>
            <a:ext cx="11328043" cy="46945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3845" indent="-283845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How well do Sales Managers review Sales Forecasts with their Sales Reps?</a:t>
            </a:r>
          </a:p>
          <a:p>
            <a:pPr marL="283845" indent="-283845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Verdana"/>
              <a:ea typeface="Verdana"/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>
                <a:latin typeface="Verdana"/>
                <a:ea typeface="Verdana"/>
                <a:cs typeface="Calibri"/>
              </a:rPr>
              <a:t>Cursory – not very disciplined</a:t>
            </a:r>
            <a:endParaRPr lang="en-US" sz="24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>
                <a:latin typeface="Verdana"/>
                <a:ea typeface="Verdana"/>
                <a:cs typeface="Calibri"/>
              </a:rPr>
              <a:t>Needs work – we bluff our way through the meetings and promise to do better next time</a:t>
            </a:r>
            <a:endParaRPr lang="en-US" sz="24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>
                <a:latin typeface="Verdana"/>
                <a:ea typeface="Verdana"/>
                <a:cs typeface="Calibri"/>
              </a:rPr>
              <a:t>Siloed – we look at forecasts from a summary revenue perspective – not labor or revenue / cost projections </a:t>
            </a:r>
            <a:endParaRPr lang="en-US" sz="24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>
                <a:latin typeface="Verdana"/>
                <a:ea typeface="Verdana"/>
                <a:cs typeface="Calibri"/>
              </a:rPr>
              <a:t>Mature – we look at forecasting based on accuracy and projections – from a holistic perspective </a:t>
            </a:r>
            <a:endParaRPr lang="en-US" sz="2400"/>
          </a:p>
          <a:p>
            <a:pPr marL="283845" indent="0">
              <a:buNone/>
            </a:pPr>
            <a:endParaRPr lang="en-US" sz="2400"/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US" sz="11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C5FB3DAB-DEE8-98CD-A23D-9A916E8D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0F042DD-61F4-031C-417B-72DF2D7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B2CF3AF4-DF4B-4081-813C-4D7E5593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5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EEACD-89D2-7E9D-A620-153C8FAE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E072-1406-AEC3-540C-7219F401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11571614" cy="69067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800">
                <a:latin typeface="Verdana"/>
                <a:ea typeface="Verdana"/>
              </a:rPr>
              <a:t>8. Sales Management to Execs - Pipeline Update Ops / Finance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D491-654A-A6AD-E452-DAB38832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3845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Cadence: Minimum monthly or on-demand as needed</a:t>
            </a:r>
          </a:p>
          <a:p>
            <a:pPr marL="283845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Organizational lessons</a:t>
            </a:r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Win – Loss ratio by type and market (SIC)</a:t>
            </a:r>
          </a:p>
          <a:p>
            <a:pPr marL="283845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Reports:</a:t>
            </a:r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Sales Forecast</a:t>
            </a:r>
            <a:endParaRPr lang="en-US"/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Sales Order Bookings Dashboard Report (Q0318)</a:t>
            </a:r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Sales Opportunities Dashboard (Org level)</a:t>
            </a:r>
            <a:endParaRPr lang="en-US"/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Labor Capacity Forecast including Opportunities</a:t>
            </a:r>
          </a:p>
          <a:p>
            <a:pPr marL="685482" lvl="1" indent="-28384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Verdana"/>
                <a:ea typeface="Verdana"/>
              </a:rPr>
              <a:t>One Dashboard including Opportunities</a:t>
            </a:r>
            <a:endParaRPr lang="en-US" sz="2000"/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F1D3541C-D2B0-01FB-6DA5-00F35F8B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795EF002-3128-55F9-98F1-36C90FE3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F494603F-545B-C48B-5347-185E3B71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05A9-3A1E-A4F5-8BBE-68B90B73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11571614" cy="690676"/>
          </a:xfrm>
        </p:spPr>
        <p:txBody>
          <a:bodyPr lIns="91440" tIns="45720" rIns="91440" bIns="45720" anchor="t"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>
                <a:latin typeface="Verdana"/>
                <a:ea typeface="Verdana"/>
              </a:rPr>
              <a:t>8. Labor Capacity Forecast including Opportunities</a:t>
            </a:r>
          </a:p>
          <a:p>
            <a:endParaRPr lang="en-US" sz="34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B5841E-A1AD-42D2-D4AD-36501487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117" y="1218044"/>
            <a:ext cx="9783830" cy="499117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81094-5111-4F9C-94D2-EB8C0A63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40CA-614A-5B03-CB7C-4CBFCEB4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1D340-E331-6C93-55A7-574EB400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70CFB-97DB-6EFC-91FF-84C681CF9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485" y="2793253"/>
            <a:ext cx="202797" cy="487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B004C-FF38-1193-CB0E-1E3CF4D69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80000">
            <a:off x="1921039" y="2323263"/>
            <a:ext cx="295297" cy="507019"/>
          </a:xfrm>
          <a:prstGeom prst="rect">
            <a:avLst/>
          </a:prstGeom>
        </p:spPr>
      </p:pic>
      <p:pic>
        <p:nvPicPr>
          <p:cNvPr id="11" name="Picture 10" descr="A screenshot of a project&#10;&#10;Description automatically generated">
            <a:extLst>
              <a:ext uri="{FF2B5EF4-FFF2-40B4-BE49-F238E27FC236}">
                <a16:creationId xmlns:a16="http://schemas.microsoft.com/office/drawing/2014/main" id="{8F5E3D1C-349E-62A5-F827-77E1E4D3CF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8" y="2365554"/>
            <a:ext cx="1848120" cy="36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3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5B20-6843-A2FB-DB11-F6C6AC63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8. One Dashboard including Opportunities</a:t>
            </a:r>
            <a:endParaRPr lang="en-US" sz="4400">
              <a:latin typeface="Verdana"/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A0E50-ABCE-72DA-DFFB-2C89947E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2024-05-29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30A05-573B-1030-D011-9DB558F1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45C0-6553-952C-C041-A62C79F1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AC7-9321-2F4E-AF31-6A6ACBD44FF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55CE7BF-DBE0-560C-2EC6-638A3C056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506" y="1265826"/>
            <a:ext cx="9394370" cy="43263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E6603F-420F-1EE7-80A5-F6FDB3C22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4" y="3167310"/>
            <a:ext cx="2042312" cy="293657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8D6D40-9D2F-5EC1-F26F-043A607B8CA1}"/>
              </a:ext>
            </a:extLst>
          </p:cNvPr>
          <p:cNvSpPr/>
          <p:nvPr/>
        </p:nvSpPr>
        <p:spPr>
          <a:xfrm>
            <a:off x="406946" y="4809745"/>
            <a:ext cx="1743200" cy="237744"/>
          </a:xfrm>
          <a:prstGeom prst="rect">
            <a:avLst/>
          </a:prstGeom>
          <a:noFill/>
          <a:ln w="19050">
            <a:solidFill>
              <a:srgbClr val="F9C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2E3E6-8F7E-724C-295B-A9FC3D2AD1DF}"/>
              </a:ext>
            </a:extLst>
          </p:cNvPr>
          <p:cNvSpPr/>
          <p:nvPr/>
        </p:nvSpPr>
        <p:spPr>
          <a:xfrm>
            <a:off x="2533506" y="2258566"/>
            <a:ext cx="211618" cy="44805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52665C-D764-D028-0D79-DC8C8632896E}"/>
              </a:ext>
            </a:extLst>
          </p:cNvPr>
          <p:cNvCxnSpPr/>
          <p:nvPr/>
        </p:nvCxnSpPr>
        <p:spPr>
          <a:xfrm flipH="1">
            <a:off x="2321888" y="2719254"/>
            <a:ext cx="211618" cy="4480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7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13374-420C-33DD-4419-71841C67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FF76-282B-BA02-C94A-A517CA5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628F0-0D78-B84C-B105-E90632EF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3" y="1161046"/>
            <a:ext cx="11599344" cy="4991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845" indent="-28384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How well do Sales Managers communicate future sales and their impact to General Management / Finance / Operations?</a:t>
            </a:r>
            <a:endParaRPr lang="en-US"/>
          </a:p>
          <a:p>
            <a:pPr marL="283845" indent="-28384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AutoNum type="alphaLcParenR"/>
            </a:pPr>
            <a:r>
              <a:rPr lang="en-US" sz="1800">
                <a:latin typeface="Verdana"/>
                <a:ea typeface="Verdana"/>
                <a:cs typeface="Calibri"/>
              </a:rPr>
              <a:t>Not well at all – we rarely meet to review </a:t>
            </a:r>
            <a:endParaRPr lang="en-US" sz="1800"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AutoNum type="alphaLcParenR"/>
            </a:pPr>
            <a:r>
              <a:rPr lang="en-US" sz="1800">
                <a:latin typeface="Verdana"/>
                <a:ea typeface="Verdana"/>
                <a:cs typeface="Calibri"/>
              </a:rPr>
              <a:t>We try to review forecasts, but the data is not often reliable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US" sz="1800">
                <a:latin typeface="Verdana"/>
                <a:ea typeface="Verdana"/>
                <a:cs typeface="Calibri"/>
              </a:rPr>
              <a:t>We regularly review forecasts, but not in a cross-functional way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AutoNum type="alphaLcParenR"/>
            </a:pPr>
            <a:r>
              <a:rPr lang="en-US" sz="1800">
                <a:latin typeface="Verdana"/>
                <a:ea typeface="Verdana"/>
                <a:cs typeface="Calibri"/>
              </a:rPr>
              <a:t>We have regular reviews with accurate information and are able to make proactive decisions</a:t>
            </a:r>
            <a:endParaRPr lang="en-US" sz="18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>
              <a:solidFill>
                <a:srgbClr val="000000"/>
              </a:solidFill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solidFill>
                  <a:srgbClr val="FFC000"/>
                </a:solidFill>
                <a:latin typeface="Verdana"/>
                <a:ea typeface="Verdana"/>
              </a:rPr>
              <a:t>Best Practice – minimum monthly unless significant news (positive / negative)</a:t>
            </a: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C5FB3DAB-DEE8-98CD-A23D-9A916E8D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BEE6C9C-79C3-1E4F-DCFE-2AE4754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0F042DD-61F4-031C-417B-72DF2D7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9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2F61-46E2-4C33-BF8A-24857F7A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6. Q &amp; A</a:t>
            </a:r>
            <a:endParaRPr lang="en-US"/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A0AA2CE4-14E2-44A1-950F-9B9C2221B7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1404804"/>
            <a:ext cx="7707814" cy="4513583"/>
          </a:xfrm>
          <a:prstGeom prst="rect">
            <a:avLst/>
          </a:prstGeom>
        </p:spPr>
      </p:pic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EFF8431A-ED1C-286F-87DA-376142B5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6F378B2-71AC-6C1F-14D7-ED966915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ACE9182A-05FA-BF82-283C-129BD5AD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E173-B7DB-4BC6-87D9-5DD39A2C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Poll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E546-67CF-4F42-AAB4-2248A07B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8" y="1214314"/>
            <a:ext cx="11272698" cy="48816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</a:rPr>
              <a:t>Would you like to be contacted regarding further training on Sales Forecasting in Q360?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solidFill>
                <a:srgbClr val="000000"/>
              </a:solidFill>
              <a:latin typeface="Verdana"/>
              <a:ea typeface="Verdana"/>
            </a:endParaRP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lphaLcParenR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Yes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lphaLcParenR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solidFill>
                <a:srgbClr val="000000"/>
              </a:solidFill>
              <a:latin typeface="Verdana"/>
              <a:ea typeface="Verdan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</a:rPr>
              <a:t>Would you like to be contacted regarding further training on Sales Reports in Q360?</a:t>
            </a:r>
            <a:endParaRPr lang="en-US"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solidFill>
                <a:srgbClr val="000000"/>
              </a:solidFill>
              <a:latin typeface="Verdana"/>
              <a:ea typeface="Verdana"/>
            </a:endParaRP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lphaLcParenR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Yes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lphaLcParenR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No</a:t>
            </a:r>
            <a:endParaRPr lang="en-US" sz="2000">
              <a:solidFill>
                <a:srgbClr val="00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5C28F63D-A2FB-5367-9909-6326E534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A5E0134-CA8E-7A1D-750F-245E2500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23AD2F50-8031-FB7A-0083-6DB070FE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C00670-82E8-4CD0-9DD9-1AF018D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Learning Objectives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590D4F-FB5C-41FE-A20C-4C30BF47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9C10E"/>
              </a:buClr>
              <a:buSzPct val="80000"/>
              <a:buNone/>
            </a:pPr>
            <a:r>
              <a:rPr lang="en-US" sz="2000">
                <a:latin typeface="Verdana"/>
                <a:ea typeface="Verdana"/>
                <a:cs typeface="Calibri"/>
              </a:rPr>
              <a:t>By the end of this session, you will be able to:</a:t>
            </a: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Define Sales Rep responsibilities including:</a:t>
            </a:r>
          </a:p>
          <a:p>
            <a:pPr marL="687705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latin typeface="Verdana"/>
                <a:ea typeface="Verdana"/>
              </a:rPr>
              <a:t>Maintaining accurate Sales and Opportunity data in Q360</a:t>
            </a:r>
            <a:endParaRPr lang="en-US" sz="1800"/>
          </a:p>
          <a:p>
            <a:pPr marL="687705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latin typeface="Verdana"/>
                <a:ea typeface="Verdana"/>
              </a:rPr>
              <a:t>Keeping a clean sales funnel and staying on top of daily / weekly / monthly activities</a:t>
            </a:r>
            <a:endParaRPr lang="en-US" sz="200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List forecast / tracking reports and dashboards that Sales Managers should regularly review with their Sales team</a:t>
            </a:r>
            <a:endParaRPr lang="en-US" sz="240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Communicate sales funnel info and forecasts to Executive Management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Share labor and project cost / revenue forecasting data with Operations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D456D39C-BB6A-A240-A085-E7E95AE2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8BC76BB-54A8-FC4A-7C32-7731C55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6BAB421B-33EA-845B-43EF-EF4D4BC1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report&#10;&#10;Description automatically generated">
            <a:extLst>
              <a:ext uri="{FF2B5EF4-FFF2-40B4-BE49-F238E27FC236}">
                <a16:creationId xmlns:a16="http://schemas.microsoft.com/office/drawing/2014/main" id="{5DDE9296-3E4A-EFFB-389A-F6FA5A5D5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23" y="1803041"/>
            <a:ext cx="3543211" cy="404611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8EAB1D-C163-1160-B33F-BC075652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044" y="1697203"/>
            <a:ext cx="3310178" cy="2727015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C00670-82E8-4CD0-9DD9-1AF018D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10. Wrap Up &amp; References…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7A7FA-F5E3-EF02-285C-568B094CE691}"/>
              </a:ext>
            </a:extLst>
          </p:cNvPr>
          <p:cNvSpPr/>
          <p:nvPr/>
        </p:nvSpPr>
        <p:spPr>
          <a:xfrm>
            <a:off x="296853" y="1152229"/>
            <a:ext cx="2507499" cy="271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Q360 &gt; Help &gt;  Contents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67CAE4B-4FAD-7AFC-9518-290D6BD3BC60}"/>
              </a:ext>
            </a:extLst>
          </p:cNvPr>
          <p:cNvSpPr/>
          <p:nvPr/>
        </p:nvSpPr>
        <p:spPr>
          <a:xfrm>
            <a:off x="6384096" y="72152"/>
            <a:ext cx="3106574" cy="118280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Tip: see</a:t>
            </a:r>
          </a:p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Help Center articles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FA7A6-1CE7-463B-35BF-23DE1D5144B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856" y="1164894"/>
            <a:ext cx="5159187" cy="5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46C742D9-F954-3A08-5FF1-96B25F50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2181AB0-58B2-46E2-F1D3-F384599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F43C9322-6F04-CB86-832E-C38B26FE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4C6192FA-656A-101E-BCE8-077ECE3D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53" y="1547077"/>
            <a:ext cx="3375771" cy="4029413"/>
          </a:xfrm>
          <a:prstGeom prst="rect">
            <a:avLst/>
          </a:prstGeom>
          <a:noFill/>
          <a:ln>
            <a:solidFill>
              <a:srgbClr val="FFC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AE2D4-A9F1-B230-EC73-B0D77D1D1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31" y="2060108"/>
            <a:ext cx="3345470" cy="3528366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BD0540-32EF-FDAF-597C-46D19A712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69" y="2559130"/>
            <a:ext cx="3337849" cy="3193057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7DA8C7F-C4E8-74EB-37DD-3B5D19FC65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99" y="1995351"/>
            <a:ext cx="3314030" cy="3853543"/>
          </a:xfrm>
          <a:prstGeom prst="rect">
            <a:avLst/>
          </a:prstGeom>
          <a:ln w="6350">
            <a:solidFill>
              <a:srgbClr val="F9C10E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A864CA6-C203-8A49-B37F-BBBF000D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521" y="2395938"/>
            <a:ext cx="3200640" cy="3602111"/>
          </a:xfrm>
          <a:prstGeom prst="rect">
            <a:avLst/>
          </a:prstGeom>
          <a:noFill/>
          <a:ln>
            <a:solidFill>
              <a:srgbClr val="FFC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97368E-33D6-DC93-9115-AD7B9E6ED0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892" y="3177589"/>
            <a:ext cx="2964437" cy="2888230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A251CB-6FA4-A77A-9E5D-3DD48A0A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02" y="2215066"/>
            <a:ext cx="2956816" cy="3850753"/>
          </a:xfrm>
          <a:prstGeom prst="rect">
            <a:avLst/>
          </a:prstGeom>
          <a:noFill/>
          <a:ln>
            <a:solidFill>
              <a:srgbClr val="FFC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C00670-82E8-4CD0-9DD9-1AF018D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10. Wrap Up &amp; References…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7A7FA-F5E3-EF02-285C-568B094CE691}"/>
              </a:ext>
            </a:extLst>
          </p:cNvPr>
          <p:cNvSpPr/>
          <p:nvPr/>
        </p:nvSpPr>
        <p:spPr>
          <a:xfrm>
            <a:off x="296853" y="1152229"/>
            <a:ext cx="2507499" cy="271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Q360 &gt; Help &gt;  Contents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67CAE4B-4FAD-7AFC-9518-290D6BD3BC60}"/>
              </a:ext>
            </a:extLst>
          </p:cNvPr>
          <p:cNvSpPr/>
          <p:nvPr/>
        </p:nvSpPr>
        <p:spPr>
          <a:xfrm>
            <a:off x="6384096" y="72152"/>
            <a:ext cx="3106574" cy="118280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Tip: see</a:t>
            </a:r>
          </a:p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Help Center articles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FA7A6-1CE7-463B-35BF-23DE1D5144B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856" y="1164894"/>
            <a:ext cx="5159187" cy="5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D4A7C5-1D1B-A35A-F6E0-9FAA75D54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155" y="1435561"/>
            <a:ext cx="4450466" cy="3276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DC3707-B7A9-D683-5F6C-B006DBE63798}"/>
              </a:ext>
            </a:extLst>
          </p:cNvPr>
          <p:cNvSpPr/>
          <p:nvPr/>
        </p:nvSpPr>
        <p:spPr>
          <a:xfrm>
            <a:off x="4128653" y="1470523"/>
            <a:ext cx="448113" cy="239362"/>
          </a:xfrm>
          <a:prstGeom prst="rect">
            <a:avLst/>
          </a:prstGeom>
          <a:noFill/>
          <a:ln w="12700">
            <a:solidFill>
              <a:srgbClr val="FFC2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45CBA3-AA6F-AE52-35DC-2A63ABFE0D35}"/>
              </a:ext>
            </a:extLst>
          </p:cNvPr>
          <p:cNvCxnSpPr/>
          <p:nvPr/>
        </p:nvCxnSpPr>
        <p:spPr>
          <a:xfrm flipH="1">
            <a:off x="5970621" y="1570184"/>
            <a:ext cx="413475" cy="0"/>
          </a:xfrm>
          <a:prstGeom prst="straightConnector1">
            <a:avLst/>
          </a:prstGeom>
          <a:ln w="19050">
            <a:solidFill>
              <a:srgbClr val="FFC20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917850-87B2-7148-B8F9-41D1B0D4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34" y="1774794"/>
            <a:ext cx="1486029" cy="4397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B11DB-904D-EA5B-03E8-C603390D8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513" y="1738666"/>
            <a:ext cx="388654" cy="213378"/>
          </a:xfrm>
          <a:prstGeom prst="rect">
            <a:avLst/>
          </a:prstGeom>
          <a:ln w="12700">
            <a:solidFill>
              <a:srgbClr val="FFC20E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5FB7A-6867-E741-AE43-0EC84F7AF7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963" y="1952044"/>
            <a:ext cx="2848619" cy="4008625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3A6271-D34B-66D6-53C7-656AEFF88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1730" y="2208062"/>
            <a:ext cx="2848619" cy="3805407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</p:pic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640D6C17-99BE-40CF-7AA7-E7E5F923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7173D3EE-6E28-A521-B339-366E278C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4DCAD28B-19F5-DAB0-5064-47784752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0187-0350-BFAC-79EF-D17B7F8F79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71" y="2475625"/>
            <a:ext cx="2951914" cy="3741062"/>
          </a:xfrm>
          <a:prstGeom prst="rect">
            <a:avLst/>
          </a:prstGeom>
          <a:ln>
            <a:solidFill>
              <a:srgbClr val="FFC20E"/>
            </a:solidFill>
          </a:ln>
        </p:spPr>
      </p:pic>
    </p:spTree>
    <p:extLst>
      <p:ext uri="{BB962C8B-B14F-4D97-AF65-F5344CB8AC3E}">
        <p14:creationId xmlns:p14="http://schemas.microsoft.com/office/powerpoint/2010/main" val="14597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4C01-F286-4B26-1CE4-6C17CB25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023DE97-7B62-7181-FEE1-1A024FE8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10. Wrap Up &amp; Reference</a:t>
            </a:r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CDEA793B-6626-A5F7-FADD-324BC712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E64900A-E47E-E298-4C08-4FA8C229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6ACD85EA-28FA-755F-47A7-F654166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9CB01CD-75E7-6C15-1440-2002A88B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3" y="1161046"/>
            <a:ext cx="11312947" cy="4991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9C10E"/>
              </a:buClr>
              <a:buSzPct val="80000"/>
              <a:buNone/>
            </a:pPr>
            <a:r>
              <a:rPr lang="en-US" sz="2000">
                <a:latin typeface="Verdana"/>
                <a:ea typeface="Verdana"/>
                <a:cs typeface="Calibri"/>
              </a:rPr>
              <a:t>By the end of this session, you will be able to:</a:t>
            </a: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Define Sales Rep responsibilities including:</a:t>
            </a:r>
          </a:p>
          <a:p>
            <a:pPr marL="687705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latin typeface="Verdana"/>
                <a:ea typeface="Verdana"/>
              </a:rPr>
              <a:t>Maintaining accurate Sales and Opportunity data in Q360</a:t>
            </a:r>
            <a:endParaRPr lang="en-US" sz="1800"/>
          </a:p>
          <a:p>
            <a:pPr marL="687705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latin typeface="Verdana"/>
                <a:ea typeface="Verdana"/>
              </a:rPr>
              <a:t>Keeping a clean sales funnel and staying on top of daily / weekly / monthly activities</a:t>
            </a:r>
            <a:endParaRPr lang="en-US" sz="200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List forecast / tracking reports and dashboards that Sales Managers should regularly review with their Sales team</a:t>
            </a:r>
            <a:endParaRPr lang="en-US" sz="240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Communicate sales funnel info and forecasts to Executive Management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Verdana"/>
              <a:ea typeface="Verdana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Verdana"/>
                <a:ea typeface="Verdana"/>
              </a:rPr>
              <a:t>Share labor and project cost / revenue forecasting data with Operations</a:t>
            </a:r>
          </a:p>
        </p:txBody>
      </p:sp>
    </p:spTree>
    <p:extLst>
      <p:ext uri="{BB962C8B-B14F-4D97-AF65-F5344CB8AC3E}">
        <p14:creationId xmlns:p14="http://schemas.microsoft.com/office/powerpoint/2010/main" val="1483370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44A0B-39F8-3C15-9924-353E9CB1CA45}"/>
              </a:ext>
            </a:extLst>
          </p:cNvPr>
          <p:cNvSpPr txBox="1"/>
          <p:nvPr/>
        </p:nvSpPr>
        <p:spPr>
          <a:xfrm rot="1069850">
            <a:off x="7096055" y="2744659"/>
            <a:ext cx="4261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C2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7CAC6-9D5A-8D41-17A8-A1A82AC9B3DC}"/>
              </a:ext>
            </a:extLst>
          </p:cNvPr>
          <p:cNvSpPr txBox="1"/>
          <p:nvPr/>
        </p:nvSpPr>
        <p:spPr>
          <a:xfrm>
            <a:off x="5301003" y="3614477"/>
            <a:ext cx="681165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endParaRPr lang="en-US" sz="1600">
              <a:latin typeface="Verdana"/>
              <a:ea typeface="Verdana"/>
              <a:cs typeface="+mn-lt"/>
            </a:endParaRPr>
          </a:p>
          <a:p>
            <a:pPr algn="r"/>
            <a:r>
              <a:rPr lang="en-US" sz="2800" b="1">
                <a:latin typeface="Verdana"/>
                <a:ea typeface="Verdana"/>
                <a:cs typeface="+mn-lt"/>
              </a:rPr>
              <a:t>Sales Forecasting with Q360 </a:t>
            </a:r>
            <a:endParaRPr lang="en-US">
              <a:latin typeface="Calibri" panose="020F0502020204030204"/>
              <a:ea typeface="Calibri"/>
              <a:cs typeface="+mn-lt"/>
            </a:endParaRPr>
          </a:p>
          <a:p>
            <a:pPr algn="r"/>
            <a:r>
              <a:rPr lang="en-US" sz="2800" b="1">
                <a:latin typeface="Verdana"/>
                <a:ea typeface="Verdana"/>
                <a:cs typeface="+mn-lt"/>
              </a:rPr>
              <a:t>v23.02</a:t>
            </a:r>
            <a:endParaRPr lang="en-US">
              <a:ea typeface="Calibri"/>
              <a:cs typeface="Calibri"/>
            </a:endParaRPr>
          </a:p>
          <a:p>
            <a:pPr algn="r"/>
            <a:endParaRPr lang="en-US" sz="2000">
              <a:latin typeface="Verdana"/>
              <a:ea typeface="Verdan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A4DB2-6CFD-7870-8709-FA1C8628B805}"/>
              </a:ext>
            </a:extLst>
          </p:cNvPr>
          <p:cNvSpPr txBox="1"/>
          <p:nvPr/>
        </p:nvSpPr>
        <p:spPr>
          <a:xfrm>
            <a:off x="8001088" y="5901192"/>
            <a:ext cx="4114067" cy="789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Verdana"/>
                <a:ea typeface="Verdana"/>
                <a:cs typeface="Calibri Light"/>
              </a:rPr>
              <a:t>Presenters:</a:t>
            </a:r>
            <a:endParaRPr lang="en-US"/>
          </a:p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E8B610"/>
                </a:solidFill>
                <a:latin typeface="Verdana"/>
                <a:ea typeface="Verdana"/>
                <a:cs typeface="Calibri Light"/>
              </a:rPr>
              <a:t>Roman Burchart and Brad Malone</a:t>
            </a:r>
            <a:endParaRPr lang="en-US"/>
          </a:p>
          <a:p>
            <a:pPr algn="r">
              <a:lnSpc>
                <a:spcPct val="11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Calibri Light"/>
              </a:rPr>
              <a:t>May 29, 2024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99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AE1C-6138-4203-9F6D-E67ADF2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AC85-8CC6-45AC-9BAB-F6D02408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7" y="1173143"/>
            <a:ext cx="11312947" cy="460664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Introduction </a:t>
            </a:r>
            <a:endParaRPr lang="en-US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Context / Roles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Mock Sales Management Meeting – Immature 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Key Attributes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Sales Cadence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Key Sales Reports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Mock Sales Management Meeting – Mature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Sales Management to Execs – Pipeline Update Ops / Finance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Q &amp; A</a:t>
            </a:r>
            <a:endParaRPr lang="en-US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400">
                <a:latin typeface="Verdana"/>
                <a:ea typeface="Verdana"/>
              </a:rPr>
              <a:t>Wrap Up &amp; References</a:t>
            </a:r>
            <a:endParaRPr lang="en-US" sz="2400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2324E058-5FD5-E54F-0E4F-547B47D2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6A047A2-DEE4-290F-DCDA-15341453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27B14EBD-1362-BD3C-472E-E44F3145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5" name="Picture 4" descr="A yellow lines on a black background&#10;&#10;Description automatically generated">
            <a:extLst>
              <a:ext uri="{FF2B5EF4-FFF2-40B4-BE49-F238E27FC236}">
                <a16:creationId xmlns:a16="http://schemas.microsoft.com/office/drawing/2014/main" id="{0F200D1A-1EE7-5C10-8845-554A8A6BA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FC10E">
                <a:tint val="45000"/>
                <a:satMod val="400000"/>
              </a:srgbClr>
            </a:duotone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53" y="2047198"/>
            <a:ext cx="5972398" cy="495616"/>
          </a:xfrm>
          <a:prstGeom prst="rect">
            <a:avLst/>
          </a:prstGeom>
        </p:spPr>
      </p:pic>
      <p:pic>
        <p:nvPicPr>
          <p:cNvPr id="8" name="Picture 7" descr="A yellow lines on a black background&#10;&#10;Description automatically generated">
            <a:extLst>
              <a:ext uri="{FF2B5EF4-FFF2-40B4-BE49-F238E27FC236}">
                <a16:creationId xmlns:a16="http://schemas.microsoft.com/office/drawing/2014/main" id="{781BA743-C51C-B0DF-B35B-0C3858E74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FC10E">
                <a:tint val="45000"/>
                <a:satMod val="400000"/>
              </a:srgbClr>
            </a:duotone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53" y="3782477"/>
            <a:ext cx="5972398" cy="49561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1D87020-6013-445D-7A0C-951730E612B3}"/>
              </a:ext>
            </a:extLst>
          </p:cNvPr>
          <p:cNvSpPr/>
          <p:nvPr/>
        </p:nvSpPr>
        <p:spPr>
          <a:xfrm>
            <a:off x="8425883" y="1611235"/>
            <a:ext cx="3039021" cy="2406583"/>
          </a:xfrm>
          <a:prstGeom prst="cloudCallout">
            <a:avLst>
              <a:gd name="adj1" fmla="val -91368"/>
              <a:gd name="adj2" fmla="val -15958"/>
            </a:avLst>
          </a:prstGeom>
          <a:noFill/>
          <a:ln w="19050">
            <a:solidFill>
              <a:srgbClr val="FFC20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DF8DD3CB-DEDD-C42B-A0ED-656585DB211A}"/>
              </a:ext>
            </a:extLst>
          </p:cNvPr>
          <p:cNvSpPr/>
          <p:nvPr/>
        </p:nvSpPr>
        <p:spPr>
          <a:xfrm>
            <a:off x="8428182" y="1601999"/>
            <a:ext cx="3039021" cy="2415819"/>
          </a:xfrm>
          <a:prstGeom prst="cloudCallout">
            <a:avLst>
              <a:gd name="adj1" fmla="val -95319"/>
              <a:gd name="adj2" fmla="val 44200"/>
            </a:avLst>
          </a:prstGeom>
          <a:noFill/>
          <a:ln w="19050">
            <a:solidFill>
              <a:srgbClr val="FFC20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8205E5-0497-10B3-830B-30337DABC8B9}"/>
              </a:ext>
            </a:extLst>
          </p:cNvPr>
          <p:cNvGrpSpPr/>
          <p:nvPr/>
        </p:nvGrpSpPr>
        <p:grpSpPr>
          <a:xfrm>
            <a:off x="8849297" y="1878756"/>
            <a:ext cx="1987391" cy="1554857"/>
            <a:chOff x="8849297" y="1878756"/>
            <a:chExt cx="1987391" cy="1554857"/>
          </a:xfrm>
        </p:grpSpPr>
        <p:pic>
          <p:nvPicPr>
            <p:cNvPr id="9" name="Graphic 8" descr="Boardroom outline">
              <a:extLst>
                <a:ext uri="{FF2B5EF4-FFF2-40B4-BE49-F238E27FC236}">
                  <a16:creationId xmlns:a16="http://schemas.microsoft.com/office/drawing/2014/main" id="{27E5C4F7-9324-6517-9B91-010C4AAE7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06483" y="2442421"/>
              <a:ext cx="914400" cy="9144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534068-C877-1889-393F-1E67E621917E}"/>
                </a:ext>
              </a:extLst>
            </p:cNvPr>
            <p:cNvGrpSpPr/>
            <p:nvPr/>
          </p:nvGrpSpPr>
          <p:grpSpPr>
            <a:xfrm>
              <a:off x="9663683" y="1878756"/>
              <a:ext cx="1173005" cy="1025726"/>
              <a:chOff x="5551081" y="1357256"/>
              <a:chExt cx="2433490" cy="2433490"/>
            </a:xfrm>
          </p:grpSpPr>
          <p:pic>
            <p:nvPicPr>
              <p:cNvPr id="13" name="Graphic 12" descr="Monitor outline">
                <a:extLst>
                  <a:ext uri="{FF2B5EF4-FFF2-40B4-BE49-F238E27FC236}">
                    <a16:creationId xmlns:a16="http://schemas.microsoft.com/office/drawing/2014/main" id="{9B8AD67A-6291-AA8B-21C8-F148D841B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51081" y="1357256"/>
                <a:ext cx="2433490" cy="2433490"/>
              </a:xfrm>
              <a:prstGeom prst="rect">
                <a:avLst/>
              </a:prstGeom>
            </p:spPr>
          </p:pic>
          <p:pic>
            <p:nvPicPr>
              <p:cNvPr id="14" name="Picture 13" descr="A black and yellow circle with white stripes&#10;&#10;Description automatically generated">
                <a:extLst>
                  <a:ext uri="{FF2B5EF4-FFF2-40B4-BE49-F238E27FC236}">
                    <a16:creationId xmlns:a16="http://schemas.microsoft.com/office/drawing/2014/main" id="{7CB01A99-E3A3-9DFF-82B4-932B10048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8733" y="1914263"/>
                <a:ext cx="227431" cy="227431"/>
              </a:xfrm>
              <a:prstGeom prst="rect">
                <a:avLst/>
              </a:prstGeom>
            </p:spPr>
          </p:pic>
          <p:pic>
            <p:nvPicPr>
              <p:cNvPr id="15" name="Graphic 14" descr="Scatterplot with solid fill">
                <a:extLst>
                  <a:ext uri="{FF2B5EF4-FFF2-40B4-BE49-F238E27FC236}">
                    <a16:creationId xmlns:a16="http://schemas.microsoft.com/office/drawing/2014/main" id="{63FBC4EB-93F8-CB92-A52F-F5071E18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77124" y="1903321"/>
                <a:ext cx="820211" cy="592952"/>
              </a:xfrm>
              <a:prstGeom prst="rect">
                <a:avLst/>
              </a:prstGeom>
            </p:spPr>
          </p:pic>
          <p:pic>
            <p:nvPicPr>
              <p:cNvPr id="16" name="Graphic 15" descr="Magnifying glass outline">
                <a:extLst>
                  <a:ext uri="{FF2B5EF4-FFF2-40B4-BE49-F238E27FC236}">
                    <a16:creationId xmlns:a16="http://schemas.microsoft.com/office/drawing/2014/main" id="{FCCF06D4-23D1-A98A-42E2-22C7BB6E9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647226" y="19734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aphic 16" descr="Table outline">
                <a:extLst>
                  <a:ext uri="{FF2B5EF4-FFF2-40B4-BE49-F238E27FC236}">
                    <a16:creationId xmlns:a16="http://schemas.microsoft.com/office/drawing/2014/main" id="{79C477DF-5C2D-5FB4-4723-7394EF6B8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25713" y="2307922"/>
                <a:ext cx="751324" cy="751324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5A27F8-38EA-CE7A-55B5-3ACBB90FC71C}"/>
                </a:ext>
              </a:extLst>
            </p:cNvPr>
            <p:cNvSpPr txBox="1"/>
            <p:nvPr/>
          </p:nvSpPr>
          <p:spPr>
            <a:xfrm>
              <a:off x="8849297" y="3162611"/>
              <a:ext cx="8143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Rep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221E3-E59B-9A45-9FF8-55ED71744452}"/>
                </a:ext>
              </a:extLst>
            </p:cNvPr>
            <p:cNvSpPr txBox="1"/>
            <p:nvPr/>
          </p:nvSpPr>
          <p:spPr>
            <a:xfrm>
              <a:off x="9669671" y="3172003"/>
              <a:ext cx="10874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Sales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7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DD5A-B233-37BE-F998-0059F164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C066-87CE-A4B9-4BD0-3E9A0FB9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3" y="338492"/>
            <a:ext cx="4643292" cy="690676"/>
          </a:xfrm>
        </p:spPr>
        <p:txBody>
          <a:bodyPr lIns="91440" tIns="45720" rIns="91440" bIns="45720" anchor="t">
            <a:normAutofit/>
          </a:bodyPr>
          <a:lstStyle/>
          <a:p>
            <a:pPr marL="742950" indent="-742950">
              <a:buAutoNum type="arabicPeriod"/>
            </a:pPr>
            <a:r>
              <a:rPr lang="en-US">
                <a:latin typeface="Verdana"/>
                <a:ea typeface="Verdana"/>
              </a:rPr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13DD-86BB-4BFE-CCAD-2D2170EF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2" y="1161046"/>
            <a:ext cx="4453483" cy="4991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845" indent="-283845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>
                <a:latin typeface="Verdana"/>
                <a:ea typeface="Verdana"/>
              </a:rPr>
              <a:t>What we see most often</a:t>
            </a:r>
            <a:endParaRPr 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BC4CD-E0E8-8B90-3B5E-1B654AB10B97}"/>
              </a:ext>
            </a:extLst>
          </p:cNvPr>
          <p:cNvGrpSpPr/>
          <p:nvPr/>
        </p:nvGrpSpPr>
        <p:grpSpPr>
          <a:xfrm>
            <a:off x="737330" y="1981021"/>
            <a:ext cx="2783968" cy="3828699"/>
            <a:chOff x="737330" y="1981021"/>
            <a:chExt cx="2783968" cy="382869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D3FBB73-3D40-4BED-B3CE-FADB2C32563F}"/>
                </a:ext>
              </a:extLst>
            </p:cNvPr>
            <p:cNvGrpSpPr/>
            <p:nvPr/>
          </p:nvGrpSpPr>
          <p:grpSpPr>
            <a:xfrm>
              <a:off x="737330" y="1981021"/>
              <a:ext cx="2764676" cy="2322631"/>
              <a:chOff x="4841754" y="2376545"/>
              <a:chExt cx="2764676" cy="232263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A4D8FA2-D1A8-AEE4-D7BC-7972CE72CE77}"/>
                  </a:ext>
                </a:extLst>
              </p:cNvPr>
              <p:cNvGrpSpPr/>
              <p:nvPr/>
            </p:nvGrpSpPr>
            <p:grpSpPr>
              <a:xfrm>
                <a:off x="4841754" y="2376545"/>
                <a:ext cx="2743200" cy="1996103"/>
                <a:chOff x="5291346" y="2606766"/>
                <a:chExt cx="2743200" cy="1996103"/>
              </a:xfrm>
            </p:grpSpPr>
            <p:pic>
              <p:nvPicPr>
                <p:cNvPr id="35" name="Graphic 34" descr="Keyboard with solid fill">
                  <a:extLst>
                    <a:ext uri="{FF2B5EF4-FFF2-40B4-BE49-F238E27FC236}">
                      <a16:creationId xmlns:a16="http://schemas.microsoft.com/office/drawing/2014/main" id="{550AF6DB-C406-81F2-EB3F-F3403A53F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5675784" y="360020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1" name="Graphic 40" descr="Programmer male outline">
                  <a:extLst>
                    <a:ext uri="{FF2B5EF4-FFF2-40B4-BE49-F238E27FC236}">
                      <a16:creationId xmlns:a16="http://schemas.microsoft.com/office/drawing/2014/main" id="{860BE4DB-F88E-D99B-80AC-18C656AA1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yellow circle with white stripes&#10;&#10;Description automatically generated">
                  <a:extLst>
                    <a:ext uri="{FF2B5EF4-FFF2-40B4-BE49-F238E27FC236}">
                      <a16:creationId xmlns:a16="http://schemas.microsoft.com/office/drawing/2014/main" id="{0804DB06-793F-7C02-2454-3DE9A8D5E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7390" y="3586837"/>
                  <a:ext cx="246597" cy="246597"/>
                </a:xfrm>
                <a:prstGeom prst="rect">
                  <a:avLst/>
                </a:prstGeom>
              </p:spPr>
            </p:pic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9E78634-8585-176C-5930-C37A5ECD202E}"/>
                    </a:ext>
                  </a:extLst>
                </p:cNvPr>
                <p:cNvGrpSpPr/>
                <p:nvPr/>
              </p:nvGrpSpPr>
              <p:grpSpPr>
                <a:xfrm>
                  <a:off x="6865548" y="2882677"/>
                  <a:ext cx="914400" cy="1272605"/>
                  <a:chOff x="7368773" y="2290047"/>
                  <a:chExt cx="914400" cy="1272605"/>
                </a:xfrm>
              </p:grpSpPr>
              <p:pic>
                <p:nvPicPr>
                  <p:cNvPr id="39" name="Graphic 38" descr="Handshake outline">
                    <a:extLst>
                      <a:ext uri="{FF2B5EF4-FFF2-40B4-BE49-F238E27FC236}">
                        <a16:creationId xmlns:a16="http://schemas.microsoft.com/office/drawing/2014/main" id="{B9DC58FF-F7DF-33D9-8E65-9A2078624B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26998" y="2933906"/>
                    <a:ext cx="628746" cy="628746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phic 43" descr="Boardroom outline">
                    <a:extLst>
                      <a:ext uri="{FF2B5EF4-FFF2-40B4-BE49-F238E27FC236}">
                        <a16:creationId xmlns:a16="http://schemas.microsoft.com/office/drawing/2014/main" id="{3FB23429-A0CD-5EF9-8EDA-4FA7912788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68773" y="2290047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E6252FE-E4EB-9B55-4ADE-E533ABEBB2CF}"/>
                    </a:ext>
                  </a:extLst>
                </p:cNvPr>
                <p:cNvSpPr txBox="1"/>
                <p:nvPr/>
              </p:nvSpPr>
              <p:spPr>
                <a:xfrm>
                  <a:off x="6478778" y="3389557"/>
                  <a:ext cx="4774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/>
                    <a:t>or</a:t>
                  </a:r>
                </a:p>
              </p:txBody>
            </p:sp>
            <p:sp>
              <p:nvSpPr>
                <p:cNvPr id="49" name="Cloud 48">
                  <a:extLst>
                    <a:ext uri="{FF2B5EF4-FFF2-40B4-BE49-F238E27FC236}">
                      <a16:creationId xmlns:a16="http://schemas.microsoft.com/office/drawing/2014/main" id="{442432F5-F663-6FCB-8DDC-53C252C62982}"/>
                    </a:ext>
                  </a:extLst>
                </p:cNvPr>
                <p:cNvSpPr/>
                <p:nvPr/>
              </p:nvSpPr>
              <p:spPr>
                <a:xfrm>
                  <a:off x="5291346" y="2606766"/>
                  <a:ext cx="2743200" cy="1996103"/>
                </a:xfrm>
                <a:prstGeom prst="cloud">
                  <a:avLst/>
                </a:prstGeom>
                <a:noFill/>
                <a:ln w="19050">
                  <a:solidFill>
                    <a:srgbClr val="FFC20E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92AA946-FA39-FA47-D3EB-A6DFC70AEA50}"/>
                  </a:ext>
                </a:extLst>
              </p:cNvPr>
              <p:cNvSpPr/>
              <p:nvPr/>
            </p:nvSpPr>
            <p:spPr>
              <a:xfrm>
                <a:off x="4847435" y="4353838"/>
                <a:ext cx="2758995" cy="3453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"Write notes" or “Go sell?"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155665-2A35-93E4-12FC-085D3EA4C32F}"/>
                </a:ext>
              </a:extLst>
            </p:cNvPr>
            <p:cNvGrpSpPr/>
            <p:nvPr/>
          </p:nvGrpSpPr>
          <p:grpSpPr>
            <a:xfrm>
              <a:off x="2016964" y="4817477"/>
              <a:ext cx="1504334" cy="992243"/>
              <a:chOff x="5319253" y="2971800"/>
              <a:chExt cx="1504334" cy="1083555"/>
            </a:xfrm>
          </p:grpSpPr>
          <p:pic>
            <p:nvPicPr>
              <p:cNvPr id="8" name="Graphic 7" descr="User with solid fill">
                <a:extLst>
                  <a:ext uri="{FF2B5EF4-FFF2-40B4-BE49-F238E27FC236}">
                    <a16:creationId xmlns:a16="http://schemas.microsoft.com/office/drawing/2014/main" id="{810504DE-03E9-D528-2C4A-3D1986209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7FB56E-5654-46ED-4A95-0C533AEFA217}"/>
                  </a:ext>
                </a:extLst>
              </p:cNvPr>
              <p:cNvSpPr txBox="1"/>
              <p:nvPr/>
            </p:nvSpPr>
            <p:spPr>
              <a:xfrm>
                <a:off x="5319253" y="3747578"/>
                <a:ext cx="15043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Sales Rep</a:t>
                </a:r>
              </a:p>
            </p:txBody>
          </p: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A8B9A30-89F3-79A9-C77F-58DF65A57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6142" y="4333896"/>
              <a:ext cx="475473" cy="453337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C3DDCD-30EF-0D4A-9551-15CDA77A9A52}"/>
              </a:ext>
            </a:extLst>
          </p:cNvPr>
          <p:cNvGrpSpPr/>
          <p:nvPr/>
        </p:nvGrpSpPr>
        <p:grpSpPr>
          <a:xfrm>
            <a:off x="4094322" y="1259862"/>
            <a:ext cx="4352829" cy="4643233"/>
            <a:chOff x="4094322" y="1259862"/>
            <a:chExt cx="4352829" cy="46432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5E5513-C67C-12BE-58DA-23444D674214}"/>
                </a:ext>
              </a:extLst>
            </p:cNvPr>
            <p:cNvGrpSpPr/>
            <p:nvPr/>
          </p:nvGrpSpPr>
          <p:grpSpPr>
            <a:xfrm>
              <a:off x="4311726" y="4771915"/>
              <a:ext cx="1504334" cy="1131180"/>
              <a:chOff x="5328778" y="2971800"/>
              <a:chExt cx="1504334" cy="1131180"/>
            </a:xfrm>
          </p:grpSpPr>
          <p:pic>
            <p:nvPicPr>
              <p:cNvPr id="14" name="Graphic 13" descr="User with solid fill">
                <a:extLst>
                  <a:ext uri="{FF2B5EF4-FFF2-40B4-BE49-F238E27FC236}">
                    <a16:creationId xmlns:a16="http://schemas.microsoft.com/office/drawing/2014/main" id="{062A3A8A-FA5F-1728-9D93-71573B40F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1BC8E7-EDE4-90C1-E6AC-A15890C75A26}"/>
                  </a:ext>
                </a:extLst>
              </p:cNvPr>
              <p:cNvSpPr txBox="1"/>
              <p:nvPr/>
            </p:nvSpPr>
            <p:spPr>
              <a:xfrm>
                <a:off x="5328778" y="3795203"/>
                <a:ext cx="15043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Sales Leaders</a:t>
                </a:r>
              </a:p>
            </p:txBody>
          </p:sp>
        </p:grpSp>
        <p:pic>
          <p:nvPicPr>
            <p:cNvPr id="75" name="Graphic 74" descr="Questions outline">
              <a:extLst>
                <a:ext uri="{FF2B5EF4-FFF2-40B4-BE49-F238E27FC236}">
                  <a16:creationId xmlns:a16="http://schemas.microsoft.com/office/drawing/2014/main" id="{E395FC7E-7B31-6C80-F908-215C215FA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094322" y="4013085"/>
              <a:ext cx="1712213" cy="1712213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6FD6CA1-33A4-097F-F7B4-107D7B7C3088}"/>
                </a:ext>
              </a:extLst>
            </p:cNvPr>
            <p:cNvGrpSpPr/>
            <p:nvPr/>
          </p:nvGrpSpPr>
          <p:grpSpPr>
            <a:xfrm>
              <a:off x="5439423" y="1357256"/>
              <a:ext cx="2758995" cy="2702967"/>
              <a:chOff x="8799861" y="1755385"/>
              <a:chExt cx="2758995" cy="270296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8E5D2EE-7672-DE0A-EF8A-71B16DC29694}"/>
                  </a:ext>
                </a:extLst>
              </p:cNvPr>
              <p:cNvGrpSpPr/>
              <p:nvPr/>
            </p:nvGrpSpPr>
            <p:grpSpPr>
              <a:xfrm>
                <a:off x="8799861" y="1755385"/>
                <a:ext cx="2758995" cy="2702967"/>
                <a:chOff x="6145872" y="1764766"/>
                <a:chExt cx="2758995" cy="270296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56623FB6-CD94-76F7-CEF6-6B39D21F69C6}"/>
                    </a:ext>
                  </a:extLst>
                </p:cNvPr>
                <p:cNvGrpSpPr/>
                <p:nvPr/>
              </p:nvGrpSpPr>
              <p:grpSpPr>
                <a:xfrm>
                  <a:off x="6145872" y="1764766"/>
                  <a:ext cx="2758995" cy="2702967"/>
                  <a:chOff x="5451522" y="1124372"/>
                  <a:chExt cx="2758995" cy="2702967"/>
                </a:xfrm>
              </p:grpSpPr>
              <p:pic>
                <p:nvPicPr>
                  <p:cNvPr id="60" name="Graphic 59" descr="Monitor outline">
                    <a:extLst>
                      <a:ext uri="{FF2B5EF4-FFF2-40B4-BE49-F238E27FC236}">
                        <a16:creationId xmlns:a16="http://schemas.microsoft.com/office/drawing/2014/main" id="{1753A9FC-330A-8D45-0993-EC6FBF86E4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3180" y="1124372"/>
                    <a:ext cx="2433490" cy="2433490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A black and yellow circle with white stripes&#10;&#10;Description automatically generated">
                    <a:extLst>
                      <a:ext uri="{FF2B5EF4-FFF2-40B4-BE49-F238E27FC236}">
                        <a16:creationId xmlns:a16="http://schemas.microsoft.com/office/drawing/2014/main" id="{04712578-110F-E666-8441-E0683F874B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40832" y="1681379"/>
                    <a:ext cx="227431" cy="227431"/>
                  </a:xfrm>
                  <a:prstGeom prst="rect">
                    <a:avLst/>
                  </a:prstGeom>
                </p:spPr>
              </p:pic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1331EC30-DB30-F616-DC33-8E8D8583C003}"/>
                      </a:ext>
                    </a:extLst>
                  </p:cNvPr>
                  <p:cNvSpPr/>
                  <p:nvPr/>
                </p:nvSpPr>
                <p:spPr>
                  <a:xfrm>
                    <a:off x="5451522" y="3439061"/>
                    <a:ext cx="2758995" cy="38827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Can we trust data/reports?</a:t>
                    </a:r>
                  </a:p>
                </p:txBody>
              </p:sp>
            </p:grpSp>
            <p:pic>
              <p:nvPicPr>
                <p:cNvPr id="66" name="Graphic 65" descr="Scatterplot with solid fill">
                  <a:extLst>
                    <a:ext uri="{FF2B5EF4-FFF2-40B4-BE49-F238E27FC236}">
                      <a16:creationId xmlns:a16="http://schemas.microsoft.com/office/drawing/2014/main" id="{69677CB1-D3B5-9A9D-4FB4-2E06C1F5E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3573" y="2310831"/>
                  <a:ext cx="820211" cy="592952"/>
                </a:xfrm>
                <a:prstGeom prst="rect">
                  <a:avLst/>
                </a:prstGeom>
              </p:spPr>
            </p:pic>
            <p:pic>
              <p:nvPicPr>
                <p:cNvPr id="70" name="Graphic 69" descr="Magnifying glass outline">
                  <a:extLst>
                    <a:ext uri="{FF2B5EF4-FFF2-40B4-BE49-F238E27FC236}">
                      <a16:creationId xmlns:a16="http://schemas.microsoft.com/office/drawing/2014/main" id="{6191C931-F6DC-7647-1D67-EB1385F68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53675" y="23809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2" name="Graphic 71" descr="Table outline">
                  <a:extLst>
                    <a:ext uri="{FF2B5EF4-FFF2-40B4-BE49-F238E27FC236}">
                      <a16:creationId xmlns:a16="http://schemas.microsoft.com/office/drawing/2014/main" id="{A76B96A0-C7AA-A28F-204E-388032FB2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2162" y="2715432"/>
                  <a:ext cx="751324" cy="751324"/>
                </a:xfrm>
                <a:prstGeom prst="rect">
                  <a:avLst/>
                </a:prstGeom>
              </p:spPr>
            </p:pic>
          </p:grpSp>
          <p:pic>
            <p:nvPicPr>
              <p:cNvPr id="78" name="Graphic 77" descr="Question Mark outline">
                <a:extLst>
                  <a:ext uri="{FF2B5EF4-FFF2-40B4-BE49-F238E27FC236}">
                    <a16:creationId xmlns:a16="http://schemas.microsoft.com/office/drawing/2014/main" id="{B687C1FC-FECB-E125-DFCC-457ECC54D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0143156" y="2525477"/>
                <a:ext cx="421602" cy="421602"/>
              </a:xfrm>
              <a:prstGeom prst="rect">
                <a:avLst/>
              </a:prstGeom>
            </p:spPr>
          </p:pic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2A1A2E1-1860-8B8C-9A0E-5300A3700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8414" y="4183397"/>
              <a:ext cx="1180036" cy="685794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5264AF1A-09A2-650E-D54F-7B5B7E88EFB7}"/>
                </a:ext>
              </a:extLst>
            </p:cNvPr>
            <p:cNvSpPr/>
            <p:nvPr/>
          </p:nvSpPr>
          <p:spPr>
            <a:xfrm>
              <a:off x="5190691" y="1259862"/>
              <a:ext cx="3256460" cy="2437298"/>
            </a:xfrm>
            <a:prstGeom prst="cloud">
              <a:avLst/>
            </a:prstGeom>
            <a:noFill/>
            <a:ln w="19050">
              <a:solidFill>
                <a:srgbClr val="FFC20E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8D93BA7-88E8-02FC-509F-20E7CD53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75D8D049-892F-FB93-1554-1F2E3351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10244960-6143-F8B9-E3E8-BBAFEE4A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3D1471-08C6-5C0D-AD6B-9B2C7813338B}"/>
              </a:ext>
            </a:extLst>
          </p:cNvPr>
          <p:cNvGrpSpPr/>
          <p:nvPr/>
        </p:nvGrpSpPr>
        <p:grpSpPr>
          <a:xfrm>
            <a:off x="9544866" y="1731802"/>
            <a:ext cx="2504259" cy="4218171"/>
            <a:chOff x="9544866" y="1731802"/>
            <a:chExt cx="2504259" cy="421817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F4E60D-69FA-D10F-3149-9AF755B31494}"/>
                </a:ext>
              </a:extLst>
            </p:cNvPr>
            <p:cNvSpPr/>
            <p:nvPr/>
          </p:nvSpPr>
          <p:spPr>
            <a:xfrm>
              <a:off x="10544317" y="4925770"/>
              <a:ext cx="321039" cy="321039"/>
            </a:xfrm>
            <a:custGeom>
              <a:avLst/>
              <a:gdLst>
                <a:gd name="connsiteX0" fmla="*/ 160520 w 321039"/>
                <a:gd name="connsiteY0" fmla="*/ 35671 h 321039"/>
                <a:gd name="connsiteX1" fmla="*/ 285369 w 321039"/>
                <a:gd name="connsiteY1" fmla="*/ 160520 h 321039"/>
                <a:gd name="connsiteX2" fmla="*/ 160520 w 321039"/>
                <a:gd name="connsiteY2" fmla="*/ 285369 h 321039"/>
                <a:gd name="connsiteX3" fmla="*/ 35671 w 321039"/>
                <a:gd name="connsiteY3" fmla="*/ 160520 h 321039"/>
                <a:gd name="connsiteX4" fmla="*/ 160520 w 321039"/>
                <a:gd name="connsiteY4" fmla="*/ 35671 h 321039"/>
                <a:gd name="connsiteX5" fmla="*/ 160520 w 321039"/>
                <a:gd name="connsiteY5" fmla="*/ 0 h 321039"/>
                <a:gd name="connsiteX6" fmla="*/ 0 w 321039"/>
                <a:gd name="connsiteY6" fmla="*/ 160520 h 321039"/>
                <a:gd name="connsiteX7" fmla="*/ 160520 w 321039"/>
                <a:gd name="connsiteY7" fmla="*/ 321040 h 321039"/>
                <a:gd name="connsiteX8" fmla="*/ 321040 w 321039"/>
                <a:gd name="connsiteY8" fmla="*/ 160520 h 321039"/>
                <a:gd name="connsiteX9" fmla="*/ 160520 w 321039"/>
                <a:gd name="connsiteY9" fmla="*/ 0 h 32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039" h="321039">
                  <a:moveTo>
                    <a:pt x="160520" y="35671"/>
                  </a:moveTo>
                  <a:cubicBezTo>
                    <a:pt x="229472" y="35671"/>
                    <a:pt x="285369" y="91568"/>
                    <a:pt x="285369" y="160520"/>
                  </a:cubicBezTo>
                  <a:cubicBezTo>
                    <a:pt x="285369" y="229472"/>
                    <a:pt x="229472" y="285369"/>
                    <a:pt x="160520" y="285369"/>
                  </a:cubicBezTo>
                  <a:cubicBezTo>
                    <a:pt x="91568" y="285369"/>
                    <a:pt x="35671" y="229472"/>
                    <a:pt x="35671" y="160520"/>
                  </a:cubicBezTo>
                  <a:cubicBezTo>
                    <a:pt x="35769" y="91609"/>
                    <a:pt x="91609" y="35769"/>
                    <a:pt x="160520" y="35671"/>
                  </a:cubicBezTo>
                  <a:moveTo>
                    <a:pt x="160520" y="0"/>
                  </a:moveTo>
                  <a:cubicBezTo>
                    <a:pt x="71867" y="0"/>
                    <a:pt x="0" y="71867"/>
                    <a:pt x="0" y="160520"/>
                  </a:cubicBezTo>
                  <a:cubicBezTo>
                    <a:pt x="0" y="249173"/>
                    <a:pt x="71867" y="321040"/>
                    <a:pt x="160520" y="321040"/>
                  </a:cubicBezTo>
                  <a:cubicBezTo>
                    <a:pt x="249173" y="321040"/>
                    <a:pt x="321040" y="249173"/>
                    <a:pt x="321040" y="160520"/>
                  </a:cubicBezTo>
                  <a:cubicBezTo>
                    <a:pt x="321040" y="71867"/>
                    <a:pt x="249173" y="0"/>
                    <a:pt x="160520" y="0"/>
                  </a:cubicBezTo>
                  <a:close/>
                </a:path>
              </a:pathLst>
            </a:custGeom>
            <a:solidFill>
              <a:srgbClr val="000000"/>
            </a:solidFill>
            <a:ln w="1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373521-BA1B-B2C4-C7B5-D1B9F76E0069}"/>
                </a:ext>
              </a:extLst>
            </p:cNvPr>
            <p:cNvSpPr/>
            <p:nvPr/>
          </p:nvSpPr>
          <p:spPr>
            <a:xfrm>
              <a:off x="10383476" y="5289401"/>
              <a:ext cx="642775" cy="321485"/>
            </a:xfrm>
            <a:custGeom>
              <a:avLst/>
              <a:gdLst>
                <a:gd name="connsiteX0" fmla="*/ 642776 w 642775"/>
                <a:gd name="connsiteY0" fmla="*/ 321432 h 321485"/>
                <a:gd name="connsiteX1" fmla="*/ 607104 w 642775"/>
                <a:gd name="connsiteY1" fmla="*/ 321432 h 321485"/>
                <a:gd name="connsiteX2" fmla="*/ 607104 w 642775"/>
                <a:gd name="connsiteY2" fmla="*/ 169616 h 321485"/>
                <a:gd name="connsiteX3" fmla="*/ 584257 w 642775"/>
                <a:gd name="connsiteY3" fmla="*/ 123422 h 321485"/>
                <a:gd name="connsiteX4" fmla="*/ 442161 w 642775"/>
                <a:gd name="connsiteY4" fmla="*/ 55415 h 321485"/>
                <a:gd name="connsiteX5" fmla="*/ 320879 w 642775"/>
                <a:gd name="connsiteY5" fmla="*/ 35618 h 321485"/>
                <a:gd name="connsiteX6" fmla="*/ 202184 w 642775"/>
                <a:gd name="connsiteY6" fmla="*/ 54969 h 321485"/>
                <a:gd name="connsiteX7" fmla="*/ 58608 w 642775"/>
                <a:gd name="connsiteY7" fmla="*/ 123369 h 321485"/>
                <a:gd name="connsiteX8" fmla="*/ 35671 w 642775"/>
                <a:gd name="connsiteY8" fmla="*/ 169741 h 321485"/>
                <a:gd name="connsiteX9" fmla="*/ 35671 w 642775"/>
                <a:gd name="connsiteY9" fmla="*/ 321486 h 321485"/>
                <a:gd name="connsiteX10" fmla="*/ 0 w 642775"/>
                <a:gd name="connsiteY10" fmla="*/ 321486 h 321485"/>
                <a:gd name="connsiteX11" fmla="*/ 0 w 642775"/>
                <a:gd name="connsiteY11" fmla="*/ 169616 h 321485"/>
                <a:gd name="connsiteX12" fmla="*/ 37455 w 642775"/>
                <a:gd name="connsiteY12" fmla="*/ 94707 h 321485"/>
                <a:gd name="connsiteX13" fmla="*/ 191928 w 642775"/>
                <a:gd name="connsiteY13" fmla="*/ 20868 h 321485"/>
                <a:gd name="connsiteX14" fmla="*/ 321236 w 642775"/>
                <a:gd name="connsiteY14" fmla="*/ 0 h 321485"/>
                <a:gd name="connsiteX15" fmla="*/ 451240 w 642775"/>
                <a:gd name="connsiteY15" fmla="*/ 20992 h 321485"/>
                <a:gd name="connsiteX16" fmla="*/ 605517 w 642775"/>
                <a:gd name="connsiteY16" fmla="*/ 94885 h 321485"/>
                <a:gd name="connsiteX17" fmla="*/ 642704 w 642775"/>
                <a:gd name="connsiteY17" fmla="*/ 170116 h 32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2775" h="321485">
                  <a:moveTo>
                    <a:pt x="642776" y="321432"/>
                  </a:moveTo>
                  <a:lnTo>
                    <a:pt x="607104" y="321432"/>
                  </a:lnTo>
                  <a:lnTo>
                    <a:pt x="607104" y="169616"/>
                  </a:lnTo>
                  <a:cubicBezTo>
                    <a:pt x="607705" y="151363"/>
                    <a:pt x="599128" y="134022"/>
                    <a:pt x="584257" y="123422"/>
                  </a:cubicBezTo>
                  <a:cubicBezTo>
                    <a:pt x="542415" y="90667"/>
                    <a:pt x="493918" y="67456"/>
                    <a:pt x="442161" y="55415"/>
                  </a:cubicBezTo>
                  <a:cubicBezTo>
                    <a:pt x="402777" y="43531"/>
                    <a:pt x="361999" y="36875"/>
                    <a:pt x="320879" y="35618"/>
                  </a:cubicBezTo>
                  <a:cubicBezTo>
                    <a:pt x="280544" y="35794"/>
                    <a:pt x="240487" y="42326"/>
                    <a:pt x="202184" y="54969"/>
                  </a:cubicBezTo>
                  <a:cubicBezTo>
                    <a:pt x="150621" y="69000"/>
                    <a:pt x="101993" y="92167"/>
                    <a:pt x="58608" y="123369"/>
                  </a:cubicBezTo>
                  <a:cubicBezTo>
                    <a:pt x="44214" y="134457"/>
                    <a:pt x="35750" y="151572"/>
                    <a:pt x="35671" y="169741"/>
                  </a:cubicBezTo>
                  <a:lnTo>
                    <a:pt x="35671" y="321486"/>
                  </a:lnTo>
                  <a:lnTo>
                    <a:pt x="0" y="321486"/>
                  </a:lnTo>
                  <a:lnTo>
                    <a:pt x="0" y="169616"/>
                  </a:lnTo>
                  <a:cubicBezTo>
                    <a:pt x="209" y="140193"/>
                    <a:pt x="14042" y="112528"/>
                    <a:pt x="37455" y="94707"/>
                  </a:cubicBezTo>
                  <a:cubicBezTo>
                    <a:pt x="84118" y="61056"/>
                    <a:pt x="136437" y="36049"/>
                    <a:pt x="191928" y="20868"/>
                  </a:cubicBezTo>
                  <a:cubicBezTo>
                    <a:pt x="233665" y="7154"/>
                    <a:pt x="277304" y="111"/>
                    <a:pt x="321236" y="0"/>
                  </a:cubicBezTo>
                  <a:cubicBezTo>
                    <a:pt x="365304" y="1261"/>
                    <a:pt x="409014" y="8319"/>
                    <a:pt x="451240" y="20992"/>
                  </a:cubicBezTo>
                  <a:cubicBezTo>
                    <a:pt x="507420" y="34130"/>
                    <a:pt x="560067" y="59346"/>
                    <a:pt x="605517" y="94885"/>
                  </a:cubicBezTo>
                  <a:cubicBezTo>
                    <a:pt x="629627" y="112239"/>
                    <a:pt x="643558" y="140421"/>
                    <a:pt x="642704" y="170116"/>
                  </a:cubicBezTo>
                  <a:close/>
                </a:path>
              </a:pathLst>
            </a:custGeom>
            <a:solidFill>
              <a:srgbClr val="000000"/>
            </a:solidFill>
            <a:ln w="1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7A9219-C6C1-A8BB-8E55-706765397393}"/>
                </a:ext>
              </a:extLst>
            </p:cNvPr>
            <p:cNvSpPr/>
            <p:nvPr/>
          </p:nvSpPr>
          <p:spPr>
            <a:xfrm>
              <a:off x="10107667" y="4675626"/>
              <a:ext cx="321039" cy="321039"/>
            </a:xfrm>
            <a:custGeom>
              <a:avLst/>
              <a:gdLst>
                <a:gd name="connsiteX0" fmla="*/ 160520 w 321039"/>
                <a:gd name="connsiteY0" fmla="*/ 35671 h 321039"/>
                <a:gd name="connsiteX1" fmla="*/ 285369 w 321039"/>
                <a:gd name="connsiteY1" fmla="*/ 160520 h 321039"/>
                <a:gd name="connsiteX2" fmla="*/ 160520 w 321039"/>
                <a:gd name="connsiteY2" fmla="*/ 285369 h 321039"/>
                <a:gd name="connsiteX3" fmla="*/ 35671 w 321039"/>
                <a:gd name="connsiteY3" fmla="*/ 160520 h 321039"/>
                <a:gd name="connsiteX4" fmla="*/ 160520 w 321039"/>
                <a:gd name="connsiteY4" fmla="*/ 35671 h 321039"/>
                <a:gd name="connsiteX5" fmla="*/ 160520 w 321039"/>
                <a:gd name="connsiteY5" fmla="*/ 0 h 321039"/>
                <a:gd name="connsiteX6" fmla="*/ 0 w 321039"/>
                <a:gd name="connsiteY6" fmla="*/ 160520 h 321039"/>
                <a:gd name="connsiteX7" fmla="*/ 160520 w 321039"/>
                <a:gd name="connsiteY7" fmla="*/ 321040 h 321039"/>
                <a:gd name="connsiteX8" fmla="*/ 321040 w 321039"/>
                <a:gd name="connsiteY8" fmla="*/ 160520 h 321039"/>
                <a:gd name="connsiteX9" fmla="*/ 160520 w 321039"/>
                <a:gd name="connsiteY9" fmla="*/ 0 h 32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039" h="321039">
                  <a:moveTo>
                    <a:pt x="160520" y="35671"/>
                  </a:moveTo>
                  <a:cubicBezTo>
                    <a:pt x="229472" y="35671"/>
                    <a:pt x="285369" y="91568"/>
                    <a:pt x="285369" y="160520"/>
                  </a:cubicBezTo>
                  <a:cubicBezTo>
                    <a:pt x="285369" y="229472"/>
                    <a:pt x="229472" y="285369"/>
                    <a:pt x="160520" y="285369"/>
                  </a:cubicBezTo>
                  <a:cubicBezTo>
                    <a:pt x="91568" y="285369"/>
                    <a:pt x="35671" y="229472"/>
                    <a:pt x="35671" y="160520"/>
                  </a:cubicBezTo>
                  <a:cubicBezTo>
                    <a:pt x="35769" y="91609"/>
                    <a:pt x="91609" y="35769"/>
                    <a:pt x="160520" y="35671"/>
                  </a:cubicBezTo>
                  <a:moveTo>
                    <a:pt x="160520" y="0"/>
                  </a:moveTo>
                  <a:cubicBezTo>
                    <a:pt x="71867" y="0"/>
                    <a:pt x="0" y="71867"/>
                    <a:pt x="0" y="160520"/>
                  </a:cubicBezTo>
                  <a:cubicBezTo>
                    <a:pt x="0" y="249173"/>
                    <a:pt x="71867" y="321040"/>
                    <a:pt x="160520" y="321040"/>
                  </a:cubicBezTo>
                  <a:cubicBezTo>
                    <a:pt x="249173" y="321040"/>
                    <a:pt x="321040" y="249173"/>
                    <a:pt x="321040" y="160520"/>
                  </a:cubicBezTo>
                  <a:cubicBezTo>
                    <a:pt x="321040" y="71867"/>
                    <a:pt x="249173" y="0"/>
                    <a:pt x="160520" y="0"/>
                  </a:cubicBezTo>
                  <a:close/>
                </a:path>
              </a:pathLst>
            </a:custGeom>
            <a:solidFill>
              <a:srgbClr val="000000"/>
            </a:solidFill>
            <a:ln w="1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38563F-9ADB-27F1-95E9-35EFC5C8923B}"/>
                </a:ext>
              </a:extLst>
            </p:cNvPr>
            <p:cNvSpPr/>
            <p:nvPr/>
          </p:nvSpPr>
          <p:spPr>
            <a:xfrm>
              <a:off x="9946701" y="5039222"/>
              <a:ext cx="574822" cy="321521"/>
            </a:xfrm>
            <a:custGeom>
              <a:avLst/>
              <a:gdLst>
                <a:gd name="connsiteX0" fmla="*/ 562890 w 574822"/>
                <a:gd name="connsiteY0" fmla="*/ 65885 h 321521"/>
                <a:gd name="connsiteX1" fmla="*/ 451436 w 574822"/>
                <a:gd name="connsiteY1" fmla="*/ 21010 h 321521"/>
                <a:gd name="connsiteX2" fmla="*/ 321432 w 574822"/>
                <a:gd name="connsiteY2" fmla="*/ 0 h 321521"/>
                <a:gd name="connsiteX3" fmla="*/ 191982 w 574822"/>
                <a:gd name="connsiteY3" fmla="*/ 20885 h 321521"/>
                <a:gd name="connsiteX4" fmla="*/ 37455 w 574822"/>
                <a:gd name="connsiteY4" fmla="*/ 94707 h 321521"/>
                <a:gd name="connsiteX5" fmla="*/ 0 w 574822"/>
                <a:gd name="connsiteY5" fmla="*/ 169616 h 321521"/>
                <a:gd name="connsiteX6" fmla="*/ 0 w 574822"/>
                <a:gd name="connsiteY6" fmla="*/ 321522 h 321521"/>
                <a:gd name="connsiteX7" fmla="*/ 35671 w 574822"/>
                <a:gd name="connsiteY7" fmla="*/ 321522 h 321521"/>
                <a:gd name="connsiteX8" fmla="*/ 35671 w 574822"/>
                <a:gd name="connsiteY8" fmla="*/ 169741 h 321521"/>
                <a:gd name="connsiteX9" fmla="*/ 58608 w 574822"/>
                <a:gd name="connsiteY9" fmla="*/ 123369 h 321521"/>
                <a:gd name="connsiteX10" fmla="*/ 202184 w 574822"/>
                <a:gd name="connsiteY10" fmla="*/ 54987 h 321521"/>
                <a:gd name="connsiteX11" fmla="*/ 321040 w 574822"/>
                <a:gd name="connsiteY11" fmla="*/ 35653 h 321521"/>
                <a:gd name="connsiteX12" fmla="*/ 442322 w 574822"/>
                <a:gd name="connsiteY12" fmla="*/ 55469 h 321521"/>
                <a:gd name="connsiteX13" fmla="*/ 574822 w 574822"/>
                <a:gd name="connsiteY13" fmla="*/ 116413 h 321521"/>
                <a:gd name="connsiteX14" fmla="*/ 562890 w 574822"/>
                <a:gd name="connsiteY14" fmla="*/ 65885 h 3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822" h="321521">
                  <a:moveTo>
                    <a:pt x="562890" y="65885"/>
                  </a:moveTo>
                  <a:cubicBezTo>
                    <a:pt x="528255" y="45309"/>
                    <a:pt x="490665" y="30174"/>
                    <a:pt x="451436" y="21010"/>
                  </a:cubicBezTo>
                  <a:cubicBezTo>
                    <a:pt x="409215" y="8317"/>
                    <a:pt x="365502" y="1252"/>
                    <a:pt x="321432" y="0"/>
                  </a:cubicBezTo>
                  <a:cubicBezTo>
                    <a:pt x="277452" y="100"/>
                    <a:pt x="233763" y="7148"/>
                    <a:pt x="191982" y="20885"/>
                  </a:cubicBezTo>
                  <a:cubicBezTo>
                    <a:pt x="136469" y="36042"/>
                    <a:pt x="84129" y="61046"/>
                    <a:pt x="37455" y="94707"/>
                  </a:cubicBezTo>
                  <a:cubicBezTo>
                    <a:pt x="14042" y="112528"/>
                    <a:pt x="210" y="140193"/>
                    <a:pt x="0" y="169616"/>
                  </a:cubicBezTo>
                  <a:lnTo>
                    <a:pt x="0" y="321522"/>
                  </a:lnTo>
                  <a:lnTo>
                    <a:pt x="35671" y="321522"/>
                  </a:lnTo>
                  <a:lnTo>
                    <a:pt x="35671" y="169741"/>
                  </a:lnTo>
                  <a:cubicBezTo>
                    <a:pt x="35750" y="151572"/>
                    <a:pt x="44214" y="134457"/>
                    <a:pt x="58608" y="123369"/>
                  </a:cubicBezTo>
                  <a:cubicBezTo>
                    <a:pt x="101993" y="92172"/>
                    <a:pt x="150621" y="69013"/>
                    <a:pt x="202184" y="54987"/>
                  </a:cubicBezTo>
                  <a:cubicBezTo>
                    <a:pt x="240539" y="42331"/>
                    <a:pt x="280651" y="35807"/>
                    <a:pt x="321040" y="35653"/>
                  </a:cubicBezTo>
                  <a:cubicBezTo>
                    <a:pt x="362162" y="36911"/>
                    <a:pt x="402939" y="43574"/>
                    <a:pt x="442322" y="55469"/>
                  </a:cubicBezTo>
                  <a:cubicBezTo>
                    <a:pt x="490142" y="66650"/>
                    <a:pt x="535211" y="87380"/>
                    <a:pt x="574822" y="116413"/>
                  </a:cubicBezTo>
                  <a:cubicBezTo>
                    <a:pt x="568606" y="100179"/>
                    <a:pt x="564593" y="83185"/>
                    <a:pt x="562890" y="65885"/>
                  </a:cubicBezTo>
                  <a:close/>
                </a:path>
              </a:pathLst>
            </a:custGeom>
            <a:solidFill>
              <a:srgbClr val="000000"/>
            </a:solidFill>
            <a:ln w="1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3008D9-27A9-C5C1-7265-12E036BA6972}"/>
                </a:ext>
              </a:extLst>
            </p:cNvPr>
            <p:cNvSpPr/>
            <p:nvPr/>
          </p:nvSpPr>
          <p:spPr>
            <a:xfrm>
              <a:off x="10472968" y="4183597"/>
              <a:ext cx="748065" cy="685794"/>
            </a:xfrm>
            <a:custGeom>
              <a:avLst/>
              <a:gdLst>
                <a:gd name="connsiteX0" fmla="*/ 710504 w 748065"/>
                <a:gd name="connsiteY0" fmla="*/ 35671 h 685794"/>
                <a:gd name="connsiteX1" fmla="*/ 712395 w 748065"/>
                <a:gd name="connsiteY1" fmla="*/ 37651 h 685794"/>
                <a:gd name="connsiteX2" fmla="*/ 712395 w 748065"/>
                <a:gd name="connsiteY2" fmla="*/ 497612 h 685794"/>
                <a:gd name="connsiteX3" fmla="*/ 710790 w 748065"/>
                <a:gd name="connsiteY3" fmla="*/ 499574 h 685794"/>
                <a:gd name="connsiteX4" fmla="*/ 277029 w 748065"/>
                <a:gd name="connsiteY4" fmla="*/ 499574 h 685794"/>
                <a:gd name="connsiteX5" fmla="*/ 266542 w 748065"/>
                <a:gd name="connsiteY5" fmla="*/ 510275 h 685794"/>
                <a:gd name="connsiteX6" fmla="*/ 179789 w 748065"/>
                <a:gd name="connsiteY6" fmla="*/ 598561 h 685794"/>
                <a:gd name="connsiteX7" fmla="*/ 179789 w 748065"/>
                <a:gd name="connsiteY7" fmla="*/ 499538 h 685794"/>
                <a:gd name="connsiteX8" fmla="*/ 37337 w 748065"/>
                <a:gd name="connsiteY8" fmla="*/ 499538 h 685794"/>
                <a:gd name="connsiteX9" fmla="*/ 35553 w 748065"/>
                <a:gd name="connsiteY9" fmla="*/ 497041 h 685794"/>
                <a:gd name="connsiteX10" fmla="*/ 35553 w 748065"/>
                <a:gd name="connsiteY10" fmla="*/ 37455 h 685794"/>
                <a:gd name="connsiteX11" fmla="*/ 36980 w 748065"/>
                <a:gd name="connsiteY11" fmla="*/ 35671 h 685794"/>
                <a:gd name="connsiteX12" fmla="*/ 710504 w 748065"/>
                <a:gd name="connsiteY12" fmla="*/ 35671 h 685794"/>
                <a:gd name="connsiteX13" fmla="*/ 710790 w 748065"/>
                <a:gd name="connsiteY13" fmla="*/ 0 h 685794"/>
                <a:gd name="connsiteX14" fmla="*/ 37105 w 748065"/>
                <a:gd name="connsiteY14" fmla="*/ 0 h 685794"/>
                <a:gd name="connsiteX15" fmla="*/ 7 w 748065"/>
                <a:gd name="connsiteY15" fmla="*/ 37651 h 685794"/>
                <a:gd name="connsiteX16" fmla="*/ 7 w 748065"/>
                <a:gd name="connsiteY16" fmla="*/ 497041 h 685794"/>
                <a:gd name="connsiteX17" fmla="*/ 36731 w 748065"/>
                <a:gd name="connsiteY17" fmla="*/ 535209 h 685794"/>
                <a:gd name="connsiteX18" fmla="*/ 144118 w 748065"/>
                <a:gd name="connsiteY18" fmla="*/ 535209 h 685794"/>
                <a:gd name="connsiteX19" fmla="*/ 144118 w 748065"/>
                <a:gd name="connsiteY19" fmla="*/ 685795 h 685794"/>
                <a:gd name="connsiteX20" fmla="*/ 291993 w 748065"/>
                <a:gd name="connsiteY20" fmla="*/ 535209 h 685794"/>
                <a:gd name="connsiteX21" fmla="*/ 710790 w 748065"/>
                <a:gd name="connsiteY21" fmla="*/ 535209 h 685794"/>
                <a:gd name="connsiteX22" fmla="*/ 748066 w 748065"/>
                <a:gd name="connsiteY22" fmla="*/ 497576 h 685794"/>
                <a:gd name="connsiteX23" fmla="*/ 748066 w 748065"/>
                <a:gd name="connsiteY23" fmla="*/ 37651 h 685794"/>
                <a:gd name="connsiteX24" fmla="*/ 710790 w 748065"/>
                <a:gd name="connsiteY24" fmla="*/ 0 h 68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065" h="685794">
                  <a:moveTo>
                    <a:pt x="710504" y="35671"/>
                  </a:moveTo>
                  <a:cubicBezTo>
                    <a:pt x="711567" y="35710"/>
                    <a:pt x="712405" y="36588"/>
                    <a:pt x="712395" y="37651"/>
                  </a:cubicBezTo>
                  <a:lnTo>
                    <a:pt x="712395" y="497612"/>
                  </a:lnTo>
                  <a:cubicBezTo>
                    <a:pt x="712418" y="498573"/>
                    <a:pt x="711737" y="499406"/>
                    <a:pt x="710790" y="499574"/>
                  </a:cubicBezTo>
                  <a:lnTo>
                    <a:pt x="277029" y="499574"/>
                  </a:lnTo>
                  <a:lnTo>
                    <a:pt x="266542" y="510275"/>
                  </a:lnTo>
                  <a:lnTo>
                    <a:pt x="179789" y="598561"/>
                  </a:lnTo>
                  <a:lnTo>
                    <a:pt x="179789" y="499538"/>
                  </a:lnTo>
                  <a:lnTo>
                    <a:pt x="37337" y="499538"/>
                  </a:lnTo>
                  <a:cubicBezTo>
                    <a:pt x="36499" y="499538"/>
                    <a:pt x="35553" y="498557"/>
                    <a:pt x="35553" y="497041"/>
                  </a:cubicBezTo>
                  <a:lnTo>
                    <a:pt x="35553" y="37455"/>
                  </a:lnTo>
                  <a:cubicBezTo>
                    <a:pt x="35535" y="36593"/>
                    <a:pt x="36137" y="35842"/>
                    <a:pt x="36980" y="35671"/>
                  </a:cubicBezTo>
                  <a:lnTo>
                    <a:pt x="710504" y="35671"/>
                  </a:lnTo>
                  <a:moveTo>
                    <a:pt x="710790" y="0"/>
                  </a:moveTo>
                  <a:lnTo>
                    <a:pt x="37105" y="0"/>
                  </a:lnTo>
                  <a:cubicBezTo>
                    <a:pt x="16482" y="196"/>
                    <a:pt x="-102" y="17027"/>
                    <a:pt x="7" y="37651"/>
                  </a:cubicBezTo>
                  <a:lnTo>
                    <a:pt x="7" y="497041"/>
                  </a:lnTo>
                  <a:cubicBezTo>
                    <a:pt x="-391" y="517722"/>
                    <a:pt x="16050" y="534810"/>
                    <a:pt x="36731" y="535209"/>
                  </a:cubicBezTo>
                  <a:lnTo>
                    <a:pt x="144118" y="535209"/>
                  </a:lnTo>
                  <a:lnTo>
                    <a:pt x="144118" y="685795"/>
                  </a:lnTo>
                  <a:lnTo>
                    <a:pt x="291993" y="535209"/>
                  </a:lnTo>
                  <a:lnTo>
                    <a:pt x="710790" y="535209"/>
                  </a:lnTo>
                  <a:cubicBezTo>
                    <a:pt x="731434" y="535013"/>
                    <a:pt x="748068" y="518223"/>
                    <a:pt x="748066" y="497576"/>
                  </a:cubicBezTo>
                  <a:lnTo>
                    <a:pt x="748066" y="37651"/>
                  </a:lnTo>
                  <a:cubicBezTo>
                    <a:pt x="748068" y="17002"/>
                    <a:pt x="731438" y="205"/>
                    <a:pt x="710790" y="0"/>
                  </a:cubicBezTo>
                  <a:close/>
                </a:path>
              </a:pathLst>
            </a:custGeom>
            <a:solidFill>
              <a:srgbClr val="000000"/>
            </a:solidFill>
            <a:ln w="1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8F8B7D-277F-DE12-4BAE-955E0D10D131}"/>
                </a:ext>
              </a:extLst>
            </p:cNvPr>
            <p:cNvGrpSpPr/>
            <p:nvPr/>
          </p:nvGrpSpPr>
          <p:grpSpPr>
            <a:xfrm>
              <a:off x="9544866" y="1731802"/>
              <a:ext cx="2504259" cy="4218171"/>
              <a:chOff x="9544866" y="1731802"/>
              <a:chExt cx="2504259" cy="421817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12C2901-63FB-9EE1-6F90-74390DA6D7FF}"/>
                  </a:ext>
                </a:extLst>
              </p:cNvPr>
              <p:cNvGrpSpPr/>
              <p:nvPr/>
            </p:nvGrpSpPr>
            <p:grpSpPr>
              <a:xfrm>
                <a:off x="9803561" y="4799743"/>
                <a:ext cx="1688952" cy="1150230"/>
                <a:chOff x="5182260" y="2971800"/>
                <a:chExt cx="1688952" cy="1150230"/>
              </a:xfrm>
            </p:grpSpPr>
            <p:pic>
              <p:nvPicPr>
                <p:cNvPr id="6" name="Graphic 5" descr="User with solid fill">
                  <a:extLst>
                    <a:ext uri="{FF2B5EF4-FFF2-40B4-BE49-F238E27FC236}">
                      <a16:creationId xmlns:a16="http://schemas.microsoft.com/office/drawing/2014/main" id="{59B3616D-7455-59CE-1AAA-FE459EEA2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AFEBE4-EE4C-EDDB-AA2C-22AA6EF79676}"/>
                    </a:ext>
                  </a:extLst>
                </p:cNvPr>
                <p:cNvSpPr txBox="1"/>
                <p:nvPr/>
              </p:nvSpPr>
              <p:spPr>
                <a:xfrm>
                  <a:off x="5182260" y="3814253"/>
                  <a:ext cx="16889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/>
                    <a:t>Execs / Operations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7CF772-2151-FD21-B1B5-B5E7CD93B521}"/>
                  </a:ext>
                </a:extLst>
              </p:cNvPr>
              <p:cNvSpPr txBox="1"/>
              <p:nvPr/>
            </p:nvSpPr>
            <p:spPr>
              <a:xfrm>
                <a:off x="10584505" y="4224054"/>
                <a:ext cx="550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Verdana" panose="020B0604030504040204" pitchFamily="34" charset="0"/>
                    <a:ea typeface="Verdana" panose="020B0604030504040204" pitchFamily="34" charset="0"/>
                  </a:rPr>
                  <a:t>!!!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09B892-24B4-21F4-526C-A05131BF5EBF}"/>
                  </a:ext>
                </a:extLst>
              </p:cNvPr>
              <p:cNvSpPr/>
              <p:nvPr/>
            </p:nvSpPr>
            <p:spPr>
              <a:xfrm>
                <a:off x="9544866" y="3687709"/>
                <a:ext cx="2504259" cy="3882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That was a surprise!!</a:t>
                </a:r>
              </a:p>
            </p:txBody>
          </p:sp>
          <p:sp>
            <p:nvSpPr>
              <p:cNvPr id="30" name="Cloud 29">
                <a:extLst>
                  <a:ext uri="{FF2B5EF4-FFF2-40B4-BE49-F238E27FC236}">
                    <a16:creationId xmlns:a16="http://schemas.microsoft.com/office/drawing/2014/main" id="{CFF9DE5C-46D1-B887-FC30-EA4568981DB0}"/>
                  </a:ext>
                </a:extLst>
              </p:cNvPr>
              <p:cNvSpPr/>
              <p:nvPr/>
            </p:nvSpPr>
            <p:spPr>
              <a:xfrm>
                <a:off x="9585094" y="1731802"/>
                <a:ext cx="2151126" cy="1680673"/>
              </a:xfrm>
              <a:prstGeom prst="cloud">
                <a:avLst/>
              </a:prstGeom>
              <a:noFill/>
              <a:ln w="19050">
                <a:solidFill>
                  <a:srgbClr val="FFC20E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Graphic 17" descr="Cloud With Lightning And Rain with solid fill">
              <a:extLst>
                <a:ext uri="{FF2B5EF4-FFF2-40B4-BE49-F238E27FC236}">
                  <a16:creationId xmlns:a16="http://schemas.microsoft.com/office/drawing/2014/main" id="{FAD54404-8ADD-2728-E429-6E6691CA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773558" y="1756454"/>
              <a:ext cx="1681112" cy="168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4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2. Context: Purpose</a:t>
            </a:r>
            <a:r>
              <a:rPr lang="en-US" b="0">
                <a:latin typeface="Verdana"/>
                <a:ea typeface="Verdana"/>
              </a:rPr>
              <a:t>(s) of Sales Forecasting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9603" y="1161046"/>
            <a:ext cx="7271347" cy="49911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Communicate Predictable Revenue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/>
              <a:t>Communicate potential Labor requirements vs. capacity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Communicate potential cash expenditures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/>
              <a:t>Support a shared plan to achieve </a:t>
            </a:r>
            <a:r>
              <a:rPr lang="en-US"/>
              <a:t>d</a:t>
            </a:r>
            <a:r>
              <a:rPr lang="en-US" sz="2800"/>
              <a:t>esired Business Results</a:t>
            </a:r>
            <a:endParaRPr lang="en-US" sz="2800"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2" name="Date Placeholder 11">
            <a:extLst>
              <a:ext uri="{FF2B5EF4-FFF2-40B4-BE49-F238E27FC236}">
                <a16:creationId xmlns:a16="http://schemas.microsoft.com/office/drawing/2014/main" id="{D8006DAA-FC5E-C662-3B47-E75822FC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5FBAE0B2-A71F-D0B8-B3C5-45535BB8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54C7C0DE-C16F-A0AD-DEEE-B0148DE0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9B4516-B12B-351C-4B04-10D8A200C573}"/>
              </a:ext>
            </a:extLst>
          </p:cNvPr>
          <p:cNvSpPr txBox="1">
            <a:spLocks noChangeArrowheads="1"/>
          </p:cNvSpPr>
          <p:nvPr/>
        </p:nvSpPr>
        <p:spPr>
          <a:xfrm>
            <a:off x="7857800" y="1597388"/>
            <a:ext cx="3591250" cy="3822338"/>
          </a:xfrm>
          <a:prstGeom prst="rect">
            <a:avLst/>
          </a:prstGeom>
        </p:spPr>
        <p:txBody>
          <a:bodyPr>
            <a:noAutofit/>
          </a:bodyPr>
          <a:lstStyle>
            <a:lvl1pPr marL="284163" indent="-2841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/>
              <a:t>Who is involved?</a:t>
            </a:r>
          </a:p>
          <a:p>
            <a:pPr marL="0" indent="0" algn="ctr">
              <a:buFont typeface="Arial"/>
              <a:buNone/>
            </a:pPr>
            <a:r>
              <a:rPr lang="en-US"/>
              <a:t>Sales Reps</a:t>
            </a:r>
          </a:p>
          <a:p>
            <a:pPr marL="0" indent="0" algn="ctr">
              <a:buFont typeface="Arial"/>
              <a:buNone/>
            </a:pPr>
            <a:r>
              <a:rPr lang="en-US"/>
              <a:t>Sales Managers</a:t>
            </a:r>
          </a:p>
          <a:p>
            <a:pPr marL="0" indent="0" algn="ctr">
              <a:buFont typeface="Arial"/>
              <a:buNone/>
            </a:pPr>
            <a:r>
              <a:rPr lang="en-US"/>
              <a:t>Execs</a:t>
            </a:r>
          </a:p>
          <a:p>
            <a:pPr marL="0" indent="0" algn="ctr">
              <a:buFont typeface="Arial"/>
              <a:buNone/>
            </a:pPr>
            <a:r>
              <a:rPr lang="en-US"/>
              <a:t>Operations</a:t>
            </a:r>
          </a:p>
          <a:p>
            <a:pPr marL="0" indent="0" algn="ctr">
              <a:buFont typeface="Arial"/>
              <a:buNone/>
            </a:pPr>
            <a:r>
              <a:rPr lang="en-US"/>
              <a:t>Finance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3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7332" y="338492"/>
            <a:ext cx="11396517" cy="690676"/>
          </a:xfrm>
          <a:noFill/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>
                <a:latin typeface="Verdana"/>
                <a:ea typeface="Verdana"/>
              </a:rPr>
              <a:t>2. Roles: Sales Representatives and Engineers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329604" y="1161046"/>
            <a:ext cx="8042872" cy="4991171"/>
          </a:xfrm>
          <a:noFill/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</a:pPr>
            <a:r>
              <a:rPr lang="en-US" altLang="en-US" sz="2400">
                <a:latin typeface="Verdana"/>
                <a:ea typeface="Verdana"/>
              </a:rPr>
              <a:t>Sales Reps:</a:t>
            </a:r>
            <a:endParaRPr lang="en-US" sz="2400"/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Capture opportunities which meet the Client’s requirements</a:t>
            </a:r>
            <a:endParaRPr lang="en-US" sz="2000"/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Strive to meet Revenue and Gross Profit targets</a:t>
            </a:r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Forecast for revenue / capacity planning</a:t>
            </a:r>
          </a:p>
          <a:p>
            <a:pPr marL="457200" indent="-288925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Verdana"/>
                <a:ea typeface="Verdana"/>
              </a:rPr>
              <a:t>“Own” the Client relationship – establish the “price”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</a:pPr>
            <a:r>
              <a:rPr lang="en-US" altLang="en-US" sz="2400">
                <a:latin typeface="Verdana"/>
                <a:ea typeface="Verdana"/>
              </a:rPr>
              <a:t>Sales Engineers:</a:t>
            </a:r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Generate equipment list and labor estimates</a:t>
            </a:r>
            <a:endParaRPr lang="en-US" altLang="en-US" sz="2000"/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Establish the cost basis for the project</a:t>
            </a:r>
          </a:p>
          <a:p>
            <a:pPr marL="457200" indent="-2857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>
                <a:latin typeface="Verdana"/>
                <a:ea typeface="Verdana"/>
              </a:rPr>
              <a:t>Work with Operations to validate labor estimates</a:t>
            </a:r>
            <a:endParaRPr lang="en-US" sz="2000">
              <a:latin typeface="Verdana"/>
              <a:ea typeface="Verdana"/>
            </a:endParaRPr>
          </a:p>
        </p:txBody>
      </p:sp>
      <p:pic>
        <p:nvPicPr>
          <p:cNvPr id="6" name="Picture 8" descr="man facing a woman">
            <a:extLst>
              <a:ext uri="{FF2B5EF4-FFF2-40B4-BE49-F238E27FC236}">
                <a16:creationId xmlns:a16="http://schemas.microsoft.com/office/drawing/2014/main" id="{4532E241-4CB2-B6F1-EC4F-ADD91B56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522" y="1319596"/>
            <a:ext cx="3409635" cy="22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C9789673-66A8-3B10-16C1-0591F4E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9955DED8-72AF-17EA-C03F-B781F7DA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34CAF23D-B591-4906-20A0-4CE70C9E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F2FE8-B19C-4DF8-8E48-89B4CCDE74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8522" y="3741954"/>
            <a:ext cx="3440425" cy="23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>
                <a:latin typeface="Verdana"/>
                <a:ea typeface="Verdana"/>
              </a:rPr>
              <a:t>2. Roles: Sales Managers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329604" y="1161046"/>
            <a:ext cx="7157046" cy="4991171"/>
          </a:xfrm>
          <a:noFill/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i="0">
                <a:effectLst/>
                <a:highlight>
                  <a:srgbClr val="FFFFFF"/>
                </a:highlight>
              </a:rPr>
              <a:t>The conductors of a company’s revenue engine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i="0">
                <a:effectLst/>
                <a:highlight>
                  <a:srgbClr val="FFFFFF"/>
                </a:highlight>
              </a:rPr>
              <a:t>Create and nurture high performance sales teams, and lead them to meet Customer needs and generate and hit revenue / gross profit forecasts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>
                <a:highlight>
                  <a:srgbClr val="FFFFFF"/>
                </a:highlight>
              </a:rPr>
              <a:t>Three complementary roles:</a:t>
            </a:r>
          </a:p>
          <a:p>
            <a:pPr marL="9144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0">
                <a:effectLst/>
                <a:highlight>
                  <a:srgbClr val="FFFFFF"/>
                </a:highlight>
              </a:rPr>
              <a:t>People manager</a:t>
            </a:r>
          </a:p>
          <a:p>
            <a:pPr marL="9144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>
                <a:highlight>
                  <a:srgbClr val="FFFFFF"/>
                </a:highlight>
              </a:rPr>
              <a:t>C</a:t>
            </a:r>
            <a:r>
              <a:rPr lang="en-US" sz="2000" b="0">
                <a:effectLst/>
                <a:highlight>
                  <a:srgbClr val="FFFFFF"/>
                </a:highlight>
              </a:rPr>
              <a:t>ustomer manager</a:t>
            </a:r>
          </a:p>
          <a:p>
            <a:pPr marL="9144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>
                <a:highlight>
                  <a:srgbClr val="FFFFFF"/>
                </a:highlight>
              </a:rPr>
              <a:t>B</a:t>
            </a:r>
            <a:r>
              <a:rPr lang="en-US" sz="2000" b="0">
                <a:effectLst/>
                <a:highlight>
                  <a:srgbClr val="FFFFFF"/>
                </a:highlight>
              </a:rPr>
              <a:t>usiness manager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en-US" sz="3600"/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C9789673-66A8-3B10-16C1-0591F4E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9955DED8-72AF-17EA-C03F-B781F7DA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34CAF23D-B591-4906-20A0-4CE70C9E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3074" name="Picture 2" descr="Corporate sales managers | WorkBC">
            <a:extLst>
              <a:ext uri="{FF2B5EF4-FFF2-40B4-BE49-F238E27FC236}">
                <a16:creationId xmlns:a16="http://schemas.microsoft.com/office/drawing/2014/main" id="{FBC2A8C0-7A31-C9F3-C5F0-D2657498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895" y="3510617"/>
            <a:ext cx="4006663" cy="26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61BFA-6A9C-DA44-2B26-D93FD08AB2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96" y="1172591"/>
            <a:ext cx="4000500" cy="22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 anchor="t"/>
          <a:lstStyle/>
          <a:p>
            <a:r>
              <a:rPr lang="en-US" altLang="en-US">
                <a:latin typeface="Verdana"/>
                <a:ea typeface="Verdana"/>
              </a:rPr>
              <a:t>2. Roles: Execs and Finance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B1347-B9E9-45EC-95AA-48577C00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4" y="1161046"/>
            <a:ext cx="6909396" cy="4991171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en-US" sz="2400">
                <a:latin typeface="Verdana"/>
                <a:ea typeface="Verdana"/>
              </a:rPr>
              <a:t>Executive Management</a:t>
            </a:r>
            <a:r>
              <a:rPr lang="en-US" altLang="en-US" sz="2000">
                <a:latin typeface="Verdana"/>
                <a:ea typeface="Verdana"/>
              </a:rPr>
              <a:t>: </a:t>
            </a:r>
            <a:endParaRPr lang="en-US" altLang="en-US" sz="2000"/>
          </a:p>
          <a:p>
            <a:pPr marL="571500" indent="-28384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000">
                <a:latin typeface="Verdana"/>
                <a:ea typeface="Verdana"/>
              </a:rPr>
              <a:t>Set Company Strategy (Portfolio) for Sales</a:t>
            </a:r>
            <a:endParaRPr lang="en-US"/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latin typeface="Verdana"/>
                <a:ea typeface="Verdana"/>
              </a:rPr>
              <a:t>Target Markets / Customers / Solution sets</a:t>
            </a:r>
            <a:endParaRPr lang="en-US" altLang="en-US" sz="1600"/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latin typeface="Verdana"/>
                <a:ea typeface="Verdana"/>
              </a:rPr>
              <a:t>Define growth and mix of business goals</a:t>
            </a:r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latin typeface="Verdana"/>
                <a:ea typeface="Verdana"/>
              </a:rPr>
              <a:t>Specifically define what or who "not to sell"</a:t>
            </a:r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latin typeface="Verdana"/>
                <a:ea typeface="Verdana"/>
              </a:rPr>
              <a:t>Meet revenue and profit goals (Gross and Net)</a:t>
            </a:r>
            <a:endParaRPr lang="en-US" sz="1600">
              <a:latin typeface="Verdana"/>
              <a:ea typeface="Verdana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>
                <a:latin typeface="Verdana"/>
                <a:ea typeface="Verdana"/>
                <a:cs typeface="Arial"/>
              </a:rPr>
              <a:t>Financial Management</a:t>
            </a:r>
            <a:r>
              <a:rPr lang="en-US" sz="2000">
                <a:latin typeface="Verdana"/>
                <a:ea typeface="Verdana"/>
                <a:cs typeface="Arial"/>
              </a:rPr>
              <a:t>:  </a:t>
            </a:r>
          </a:p>
          <a:p>
            <a:pPr marL="571500" indent="-28384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Verdana"/>
                <a:ea typeface="Verdana"/>
                <a:cs typeface="Arial"/>
              </a:rPr>
              <a:t>Serve as Money Managers to ensure the smooth running of Operations / Service / Admin</a:t>
            </a:r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  <a:cs typeface="Arial"/>
              </a:rPr>
              <a:t>Making and presenting Financial and Progress Reports</a:t>
            </a:r>
          </a:p>
          <a:p>
            <a:pPr marL="1028700" lvl="1" indent="-23177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Verdana"/>
                <a:ea typeface="Verdana"/>
                <a:cs typeface="Arial"/>
              </a:rPr>
              <a:t>Perform cost analysis, conduct financial transactions, and evaluate budget / expenditures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352A632F-C5DB-7AEF-CC6D-B810900C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53" y="6508989"/>
            <a:ext cx="1042792" cy="24028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2024-05-29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5D5CFB63-035D-5851-54B7-23E61B27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5598" y="6602792"/>
            <a:ext cx="403653" cy="26189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7507AC7-9321-2F4E-AF31-6A6ACBD44FF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EABCB065-5505-3B7C-39AD-15EF0CD3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1150" y="6500441"/>
            <a:ext cx="2287797" cy="2573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800"/>
              <a:t>Sales Forecasting with Q360 v23.02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0D3A1-8C58-FF25-D3B8-5EC07B527A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463" y="1199146"/>
            <a:ext cx="4464008" cy="265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1DF9E8-E263-CEEB-805A-784266606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630" y="3955479"/>
            <a:ext cx="3310199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47D1FBAA9EB438C1FE07E8A679CA8" ma:contentTypeVersion="17" ma:contentTypeDescription="Create a new document." ma:contentTypeScope="" ma:versionID="14bc75ad0bee2022ea751a7bb54e290c">
  <xsd:schema xmlns:xsd="http://www.w3.org/2001/XMLSchema" xmlns:xs="http://www.w3.org/2001/XMLSchema" xmlns:p="http://schemas.microsoft.com/office/2006/metadata/properties" xmlns:ns2="61021d9c-cf72-4d8c-aa3f-4cc08deb54f4" xmlns:ns3="2393dbd5-07f6-4dc9-a289-1bd5a0cb3b5b" targetNamespace="http://schemas.microsoft.com/office/2006/metadata/properties" ma:root="true" ma:fieldsID="576eb92d97478628e410c06206282d8d" ns2:_="" ns3:_="">
    <xsd:import namespace="61021d9c-cf72-4d8c-aa3f-4cc08deb54f4"/>
    <xsd:import namespace="2393dbd5-07f6-4dc9-a289-1bd5a0cb3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21d9c-cf72-4d8c-aa3f-4cc08deb5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5f70155-d202-4f16-9c2f-253b1533d5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3dbd5-07f6-4dc9-a289-1bd5a0cb3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89ccb6-fc52-4afb-b8aa-9a0161430f2c}" ma:internalName="TaxCatchAll" ma:showField="CatchAllData" ma:web="2393dbd5-07f6-4dc9-a289-1bd5a0cb3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93dbd5-07f6-4dc9-a289-1bd5a0cb3b5b">
      <UserInfo>
        <DisplayName>Graham, Mack</DisplayName>
        <AccountId>39</AccountId>
        <AccountType/>
      </UserInfo>
      <UserInfo>
        <DisplayName>Indawala, Tofiq</DisplayName>
        <AccountId>30</AccountId>
        <AccountType/>
      </UserInfo>
      <UserInfo>
        <DisplayName>Lyall, John</DisplayName>
        <AccountId>25</AccountId>
        <AccountType/>
      </UserInfo>
      <UserInfo>
        <DisplayName>Akil, Ahmad</DisplayName>
        <AccountId>76</AccountId>
        <AccountType/>
      </UserInfo>
      <UserInfo>
        <DisplayName>Grey, Alex</DisplayName>
        <AccountId>59</AccountId>
        <AccountType/>
      </UserInfo>
      <UserInfo>
        <DisplayName>Wong, Anne</DisplayName>
        <AccountId>15</AccountId>
        <AccountType/>
      </UserInfo>
    </SharedWithUsers>
    <MediaLengthInSeconds xmlns="61021d9c-cf72-4d8c-aa3f-4cc08deb54f4" xsi:nil="true"/>
    <lcf76f155ced4ddcb4097134ff3c332f xmlns="61021d9c-cf72-4d8c-aa3f-4cc08deb54f4">
      <Terms xmlns="http://schemas.microsoft.com/office/infopath/2007/PartnerControls"/>
    </lcf76f155ced4ddcb4097134ff3c332f>
    <TaxCatchAll xmlns="2393dbd5-07f6-4dc9-a289-1bd5a0cb3b5b" xsi:nil="true"/>
  </documentManagement>
</p:properties>
</file>

<file path=customXml/itemProps1.xml><?xml version="1.0" encoding="utf-8"?>
<ds:datastoreItem xmlns:ds="http://schemas.openxmlformats.org/officeDocument/2006/customXml" ds:itemID="{69325E4B-36DB-4245-B2CE-120E97F6F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1FB51-4F3B-4487-8AC3-BA152D7C8450}">
  <ds:schemaRefs>
    <ds:schemaRef ds:uri="2393dbd5-07f6-4dc9-a289-1bd5a0cb3b5b"/>
    <ds:schemaRef ds:uri="61021d9c-cf72-4d8c-aa3f-4cc08deb5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DF755E-23B8-4F67-B0A1-96FD1F2EA9C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393dbd5-07f6-4dc9-a289-1bd5a0cb3b5b"/>
    <ds:schemaRef ds:uri="61021d9c-cf72-4d8c-aa3f-4cc08deb54f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1788</Words>
  <Application>Microsoft Office PowerPoint</Application>
  <PresentationFormat>Widescreen</PresentationFormat>
  <Paragraphs>380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Office Theme</vt:lpstr>
      <vt:lpstr>PowerPoint Presentation</vt:lpstr>
      <vt:lpstr>Target Audience</vt:lpstr>
      <vt:lpstr>Learning Objectives</vt:lpstr>
      <vt:lpstr>Agenda</vt:lpstr>
      <vt:lpstr>Introduction</vt:lpstr>
      <vt:lpstr>2. Context: Purpose(s) of Sales Forecasting</vt:lpstr>
      <vt:lpstr>2. Roles: Sales Representatives and Engineers</vt:lpstr>
      <vt:lpstr>2. Roles: Sales Managers</vt:lpstr>
      <vt:lpstr>2. Roles: Execs and Finance</vt:lpstr>
      <vt:lpstr>2. Roles: Operations</vt:lpstr>
      <vt:lpstr>3. Mock Sales Management Meeting – Immature</vt:lpstr>
      <vt:lpstr>4. Sales Forecasting – Opportunity Form – Key Attributes</vt:lpstr>
      <vt:lpstr>4. Sales Forecasting – Opportunity Form – Key Attributes</vt:lpstr>
      <vt:lpstr>Poll #1</vt:lpstr>
      <vt:lpstr>5. Sales Cadence</vt:lpstr>
      <vt:lpstr>6. Key Sales Reports</vt:lpstr>
      <vt:lpstr>6. Sales Forecast</vt:lpstr>
      <vt:lpstr>6. Quick Views &gt; View Funnel</vt:lpstr>
      <vt:lpstr>6. Sales Opp Review </vt:lpstr>
      <vt:lpstr>6. Sales Bookings</vt:lpstr>
      <vt:lpstr>6. Sales Opportunities Dashboard</vt:lpstr>
      <vt:lpstr>7. Mock Sales Management Meeting – Mature</vt:lpstr>
      <vt:lpstr>Poll #2</vt:lpstr>
      <vt:lpstr>8. Sales Management to Execs - Pipeline Update Ops / Finance</vt:lpstr>
      <vt:lpstr>8. Labor Capacity Forecast including Opportunities </vt:lpstr>
      <vt:lpstr>8. One Dashboard including Opportunities</vt:lpstr>
      <vt:lpstr>Poll #3</vt:lpstr>
      <vt:lpstr>6. Q &amp; A</vt:lpstr>
      <vt:lpstr>Poll #4</vt:lpstr>
      <vt:lpstr>10. Wrap Up &amp; References…</vt:lpstr>
      <vt:lpstr>10. Wrap Up &amp; References…</vt:lpstr>
      <vt:lpstr>10. Wrap Up &amp; 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Brad</dc:creator>
  <cp:lastModifiedBy>Grey, Alex</cp:lastModifiedBy>
  <cp:revision>1</cp:revision>
  <dcterms:modified xsi:type="dcterms:W3CDTF">2024-06-10T19:56:01Z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0x01010057147D1FBAA9EB438C1FE07E8A679CA8</vt:lpwstr>
  </property>
  <property fmtid="{D5CDD505-2E9C-101B-9397-08002B2CF9AE}" pid="3" name="Order">
    <vt:r8>29700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